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60" y="2046634"/>
            <a:ext cx="4014080" cy="36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3" y="1295400"/>
            <a:ext cx="7367614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38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2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4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7912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3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2024-08-02T22:54:57Z</dcterms:modified>
</cp:coreProperties>
</file>