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notesMasterIdLst>
    <p:notesMasterId r:id="rId23"/>
  </p:notesMasterIdLst>
  <p:sldIdLst>
    <p:sldId id="256" r:id="rId2"/>
    <p:sldId id="257" r:id="rId3"/>
    <p:sldId id="274" r:id="rId4"/>
    <p:sldId id="258" r:id="rId5"/>
    <p:sldId id="275" r:id="rId6"/>
    <p:sldId id="259" r:id="rId7"/>
    <p:sldId id="261" r:id="rId8"/>
    <p:sldId id="262" r:id="rId9"/>
    <p:sldId id="263" r:id="rId10"/>
    <p:sldId id="278" r:id="rId11"/>
    <p:sldId id="264" r:id="rId12"/>
    <p:sldId id="277" r:id="rId13"/>
    <p:sldId id="276" r:id="rId14"/>
    <p:sldId id="265" r:id="rId15"/>
    <p:sldId id="273" r:id="rId16"/>
    <p:sldId id="266" r:id="rId17"/>
    <p:sldId id="267" r:id="rId18"/>
    <p:sldId id="268" r:id="rId19"/>
    <p:sldId id="270" r:id="rId20"/>
    <p:sldId id="272" r:id="rId21"/>
    <p:sldId id="271" r:id="rId2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96" d="100"/>
          <a:sy n="96" d="100"/>
        </p:scale>
        <p:origin x="-636" y="5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AF1908-D20B-4A59-930D-A224FE686E58}" type="doc">
      <dgm:prSet loTypeId="urn:microsoft.com/office/officeart/2005/8/layout/vProcess5" loCatId="process" qsTypeId="urn:microsoft.com/office/officeart/2005/8/quickstyle/3d1" qsCatId="3D" csTypeId="urn:microsoft.com/office/officeart/2005/8/colors/colorful4" csCatId="colorful" phldr="1"/>
      <dgm:spPr/>
      <dgm:t>
        <a:bodyPr/>
        <a:lstStyle/>
        <a:p>
          <a:pPr rtl="1"/>
          <a:endParaRPr lang="ar-IQ"/>
        </a:p>
      </dgm:t>
    </dgm:pt>
    <dgm:pt modelId="{23C94F3E-B518-4742-9132-9C3873B2DBCE}">
      <dgm:prSet custT="1"/>
      <dgm:spPr/>
      <dgm:t>
        <a:bodyPr/>
        <a:lstStyle/>
        <a:p>
          <a:pPr algn="r" rtl="1"/>
          <a:r>
            <a:rPr lang="ar-IQ" sz="1600" b="1" dirty="0">
              <a:solidFill>
                <a:schemeClr val="tx1"/>
              </a:solidFill>
            </a:rPr>
            <a:t>الهدف الشامل : وهو المحصلة النهائية للعملية التربوية وتقره الدولة على وفق حاجة المجتمع وتطلعاته لتحقيق انماط فكرية وثقافية واجتماعية تبغي اكسابها لأبناء المجتمع . </a:t>
          </a:r>
        </a:p>
      </dgm:t>
    </dgm:pt>
    <dgm:pt modelId="{BE305715-6B2D-468D-8404-E2D9222532F6}" type="parTrans" cxnId="{B57EA0ED-1DC6-4609-A251-505213F2A0C9}">
      <dgm:prSet/>
      <dgm:spPr/>
      <dgm:t>
        <a:bodyPr/>
        <a:lstStyle/>
        <a:p>
          <a:pPr rtl="1"/>
          <a:endParaRPr lang="ar-IQ"/>
        </a:p>
      </dgm:t>
    </dgm:pt>
    <dgm:pt modelId="{E3AB9EB7-74EE-46F0-A66A-6320A84D2023}" type="sibTrans" cxnId="{B57EA0ED-1DC6-4609-A251-505213F2A0C9}">
      <dgm:prSet/>
      <dgm:spPr/>
      <dgm:t>
        <a:bodyPr/>
        <a:lstStyle/>
        <a:p>
          <a:pPr rtl="1"/>
          <a:endParaRPr lang="ar-IQ"/>
        </a:p>
      </dgm:t>
    </dgm:pt>
    <dgm:pt modelId="{9A30DDBA-8A1A-423D-862F-872E4626F2F0}">
      <dgm:prSet phldrT="[نص]" custT="1"/>
      <dgm:spPr/>
      <dgm:t>
        <a:bodyPr/>
        <a:lstStyle/>
        <a:p>
          <a:pPr algn="r" rtl="1"/>
          <a:r>
            <a:rPr lang="ar-IQ" sz="1400" b="1" dirty="0">
              <a:solidFill>
                <a:schemeClr val="tx1"/>
              </a:solidFill>
            </a:rPr>
            <a:t>الاهداف العامة : وتشتق من فلسفة التربية وأهدافها في النظام التربوي والمعمول به وتتصف بالعمومية ويتطلب تحقيقها عدد من السنين وهي اهداف استراتيجية بعيدة المدى وتتصف بالشمول وعدم الوضوح وهي اكثر تفصيلا واقل عمومية من الهدف الشامل</a:t>
          </a:r>
          <a:endParaRPr lang="ar-IQ" sz="1400" dirty="0">
            <a:solidFill>
              <a:schemeClr val="tx1"/>
            </a:solidFill>
          </a:endParaRPr>
        </a:p>
      </dgm:t>
    </dgm:pt>
    <dgm:pt modelId="{CCB9F715-37CD-46B8-B4CD-84889A46E67F}" type="parTrans" cxnId="{9A952B62-2DBE-4DD1-964F-076986F6CC0E}">
      <dgm:prSet/>
      <dgm:spPr/>
      <dgm:t>
        <a:bodyPr/>
        <a:lstStyle/>
        <a:p>
          <a:pPr rtl="1"/>
          <a:endParaRPr lang="ar-IQ"/>
        </a:p>
      </dgm:t>
    </dgm:pt>
    <dgm:pt modelId="{E243605D-9F42-486F-95EF-0CB833A78D6E}" type="sibTrans" cxnId="{9A952B62-2DBE-4DD1-964F-076986F6CC0E}">
      <dgm:prSet/>
      <dgm:spPr/>
      <dgm:t>
        <a:bodyPr/>
        <a:lstStyle/>
        <a:p>
          <a:pPr rtl="1"/>
          <a:endParaRPr lang="ar-IQ"/>
        </a:p>
      </dgm:t>
    </dgm:pt>
    <dgm:pt modelId="{00E3A55F-62E5-446E-BBA3-A8B5F49F1001}">
      <dgm:prSet phldrT="[نص]" custT="1"/>
      <dgm:spPr/>
      <dgm:t>
        <a:bodyPr/>
        <a:lstStyle/>
        <a:p>
          <a:pPr algn="r" rtl="1"/>
          <a:r>
            <a:rPr lang="ar-IQ" sz="1600" b="1" dirty="0">
              <a:solidFill>
                <a:schemeClr val="tx1"/>
              </a:solidFill>
            </a:rPr>
            <a:t>الاهداف المرحلية : وهي اهداف تتميز بانها اكثر تحديدا وأقل عمومية من الاهداف العامة وتشتق منها اذ تتبلور اهداف كل مرحلة دراسية بما يتفق ومستوى عمر الطلبة ونضجهم وادراكهم المعرفي</a:t>
          </a:r>
          <a:endParaRPr lang="ar-IQ" sz="1600" dirty="0">
            <a:solidFill>
              <a:schemeClr val="tx1"/>
            </a:solidFill>
          </a:endParaRPr>
        </a:p>
      </dgm:t>
    </dgm:pt>
    <dgm:pt modelId="{4F7AC0C0-856F-4D79-8683-65B7838F79B9}" type="parTrans" cxnId="{5CD30B63-78D2-45F5-B560-C5D1E6AF43EC}">
      <dgm:prSet/>
      <dgm:spPr/>
      <dgm:t>
        <a:bodyPr/>
        <a:lstStyle/>
        <a:p>
          <a:pPr rtl="1"/>
          <a:endParaRPr lang="ar-IQ"/>
        </a:p>
      </dgm:t>
    </dgm:pt>
    <dgm:pt modelId="{325C6AF4-F8F2-4BE4-BC98-B8C0B8AD78EE}" type="sibTrans" cxnId="{5CD30B63-78D2-45F5-B560-C5D1E6AF43EC}">
      <dgm:prSet/>
      <dgm:spPr/>
      <dgm:t>
        <a:bodyPr/>
        <a:lstStyle/>
        <a:p>
          <a:pPr rtl="1"/>
          <a:endParaRPr lang="ar-IQ"/>
        </a:p>
      </dgm:t>
    </dgm:pt>
    <dgm:pt modelId="{377377E6-9D0C-4D6C-888A-916FB6218317}">
      <dgm:prSet phldrT="[نص]" custT="1"/>
      <dgm:spPr/>
      <dgm:t>
        <a:bodyPr/>
        <a:lstStyle/>
        <a:p>
          <a:pPr algn="r" rtl="1"/>
          <a:r>
            <a:rPr lang="ar-IQ" sz="1400" b="1" dirty="0">
              <a:solidFill>
                <a:schemeClr val="tx1"/>
              </a:solidFill>
            </a:rPr>
            <a:t>الأهداف السلوكية : وهي نتاجات تعليمية ينتظر من الطلبة أن يحققها بعد ادرس يومي ويسهل على -المدرس ملاحظتها وقياسها وهي أدلة التعلم فالهدف السلوكي وصف لما ينتظر من الطلبة أن يقوم به كنتيجة للأنشطة التعليمية التي يمارسها في الدرس</a:t>
          </a:r>
        </a:p>
      </dgm:t>
    </dgm:pt>
    <dgm:pt modelId="{CED22A41-A373-407E-B43B-93EB40FC58AC}" type="parTrans" cxnId="{DD8709C6-DC67-41FB-9703-8C14A167BAFD}">
      <dgm:prSet/>
      <dgm:spPr/>
      <dgm:t>
        <a:bodyPr/>
        <a:lstStyle/>
        <a:p>
          <a:pPr rtl="1"/>
          <a:endParaRPr lang="ar-IQ"/>
        </a:p>
      </dgm:t>
    </dgm:pt>
    <dgm:pt modelId="{4AA1279D-9426-443A-A2DE-1A70C2FBA5FD}" type="sibTrans" cxnId="{DD8709C6-DC67-41FB-9703-8C14A167BAFD}">
      <dgm:prSet/>
      <dgm:spPr/>
      <dgm:t>
        <a:bodyPr/>
        <a:lstStyle/>
        <a:p>
          <a:pPr rtl="1"/>
          <a:endParaRPr lang="ar-IQ"/>
        </a:p>
      </dgm:t>
    </dgm:pt>
    <dgm:pt modelId="{BF230DEE-AF7C-40B9-BF10-D46F745DE6BC}">
      <dgm:prSet phldrT="[نص]" custT="1"/>
      <dgm:spPr/>
      <dgm:t>
        <a:bodyPr/>
        <a:lstStyle/>
        <a:p>
          <a:pPr algn="r" rtl="1"/>
          <a:r>
            <a:rPr lang="ar-IQ" sz="1600" b="1" dirty="0">
              <a:solidFill>
                <a:schemeClr val="tx1"/>
              </a:solidFill>
            </a:rPr>
            <a:t>اهداف مواد : وهي مشتقه من اهداف المراحل وتلتقي معها في الخطوط العريضة وتبقى خصوصية -المادة الدراسية هي التي تقرر اهداف تدريسها كأهداف تدريس اللغة العربية والأهداف تدريس المواد الاجتماعية وهي تصف ما يتوقع للطلبة أن يكتسبوه بعد دراسة المادة.</a:t>
          </a:r>
        </a:p>
      </dgm:t>
    </dgm:pt>
    <dgm:pt modelId="{03AE156C-CEB4-4AC9-866E-5F4EA82D17A7}" type="parTrans" cxnId="{94F9D2A9-9084-42F3-B634-E0D55E04CF25}">
      <dgm:prSet/>
      <dgm:spPr/>
      <dgm:t>
        <a:bodyPr/>
        <a:lstStyle/>
        <a:p>
          <a:pPr rtl="1"/>
          <a:endParaRPr lang="ar-IQ"/>
        </a:p>
      </dgm:t>
    </dgm:pt>
    <dgm:pt modelId="{6BC43757-0F5C-414E-B3B6-7CBFD1AD6F3A}" type="sibTrans" cxnId="{94F9D2A9-9084-42F3-B634-E0D55E04CF25}">
      <dgm:prSet/>
      <dgm:spPr/>
      <dgm:t>
        <a:bodyPr/>
        <a:lstStyle/>
        <a:p>
          <a:pPr rtl="1"/>
          <a:endParaRPr lang="ar-IQ"/>
        </a:p>
      </dgm:t>
    </dgm:pt>
    <dgm:pt modelId="{CFDEC367-224C-4116-9586-47A85290925D}" type="pres">
      <dgm:prSet presAssocID="{D9AF1908-D20B-4A59-930D-A224FE686E58}" presName="outerComposite" presStyleCnt="0">
        <dgm:presLayoutVars>
          <dgm:chMax val="5"/>
          <dgm:dir/>
          <dgm:resizeHandles val="exact"/>
        </dgm:presLayoutVars>
      </dgm:prSet>
      <dgm:spPr/>
      <dgm:t>
        <a:bodyPr/>
        <a:lstStyle/>
        <a:p>
          <a:pPr rtl="1"/>
          <a:endParaRPr lang="ar-IQ"/>
        </a:p>
      </dgm:t>
    </dgm:pt>
    <dgm:pt modelId="{7D003828-221A-409C-8669-050D84EDB533}" type="pres">
      <dgm:prSet presAssocID="{D9AF1908-D20B-4A59-930D-A224FE686E58}" presName="dummyMaxCanvas" presStyleCnt="0">
        <dgm:presLayoutVars/>
      </dgm:prSet>
      <dgm:spPr/>
    </dgm:pt>
    <dgm:pt modelId="{E1881729-F867-4178-9FFF-3CFA51FDB84B}" type="pres">
      <dgm:prSet presAssocID="{D9AF1908-D20B-4A59-930D-A224FE686E58}" presName="FiveNodes_1" presStyleLbl="node1" presStyleIdx="0" presStyleCnt="5">
        <dgm:presLayoutVars>
          <dgm:bulletEnabled val="1"/>
        </dgm:presLayoutVars>
      </dgm:prSet>
      <dgm:spPr/>
      <dgm:t>
        <a:bodyPr/>
        <a:lstStyle/>
        <a:p>
          <a:pPr rtl="1"/>
          <a:endParaRPr lang="ar-IQ"/>
        </a:p>
      </dgm:t>
    </dgm:pt>
    <dgm:pt modelId="{9205CB45-D286-48D9-9DBC-F48F3F75E97F}" type="pres">
      <dgm:prSet presAssocID="{D9AF1908-D20B-4A59-930D-A224FE686E58}" presName="FiveNodes_2" presStyleLbl="node1" presStyleIdx="1" presStyleCnt="5" custLinFactNeighborX="9494" custLinFactNeighborY="750">
        <dgm:presLayoutVars>
          <dgm:bulletEnabled val="1"/>
        </dgm:presLayoutVars>
      </dgm:prSet>
      <dgm:spPr/>
      <dgm:t>
        <a:bodyPr/>
        <a:lstStyle/>
        <a:p>
          <a:pPr rtl="1"/>
          <a:endParaRPr lang="ar-IQ"/>
        </a:p>
      </dgm:t>
    </dgm:pt>
    <dgm:pt modelId="{9267AB78-E22B-4A1E-8D6C-A6CE32F21EB1}" type="pres">
      <dgm:prSet presAssocID="{D9AF1908-D20B-4A59-930D-A224FE686E58}" presName="FiveNodes_3" presStyleLbl="node1" presStyleIdx="2" presStyleCnt="5">
        <dgm:presLayoutVars>
          <dgm:bulletEnabled val="1"/>
        </dgm:presLayoutVars>
      </dgm:prSet>
      <dgm:spPr/>
      <dgm:t>
        <a:bodyPr/>
        <a:lstStyle/>
        <a:p>
          <a:pPr rtl="1"/>
          <a:endParaRPr lang="ar-IQ"/>
        </a:p>
      </dgm:t>
    </dgm:pt>
    <dgm:pt modelId="{0F9D4380-3F2A-4515-8F2A-AF9165B5B83E}" type="pres">
      <dgm:prSet presAssocID="{D9AF1908-D20B-4A59-930D-A224FE686E58}" presName="FiveNodes_4" presStyleLbl="node1" presStyleIdx="3" presStyleCnt="5">
        <dgm:presLayoutVars>
          <dgm:bulletEnabled val="1"/>
        </dgm:presLayoutVars>
      </dgm:prSet>
      <dgm:spPr/>
      <dgm:t>
        <a:bodyPr/>
        <a:lstStyle/>
        <a:p>
          <a:pPr rtl="1"/>
          <a:endParaRPr lang="ar-IQ"/>
        </a:p>
      </dgm:t>
    </dgm:pt>
    <dgm:pt modelId="{137AE10E-CDCD-4400-B292-331DA58A7933}" type="pres">
      <dgm:prSet presAssocID="{D9AF1908-D20B-4A59-930D-A224FE686E58}" presName="FiveNodes_5" presStyleLbl="node1" presStyleIdx="4" presStyleCnt="5">
        <dgm:presLayoutVars>
          <dgm:bulletEnabled val="1"/>
        </dgm:presLayoutVars>
      </dgm:prSet>
      <dgm:spPr/>
      <dgm:t>
        <a:bodyPr/>
        <a:lstStyle/>
        <a:p>
          <a:pPr rtl="1"/>
          <a:endParaRPr lang="ar-IQ"/>
        </a:p>
      </dgm:t>
    </dgm:pt>
    <dgm:pt modelId="{E18FD6AE-DB77-4F13-B079-905252843057}" type="pres">
      <dgm:prSet presAssocID="{D9AF1908-D20B-4A59-930D-A224FE686E58}" presName="FiveConn_1-2" presStyleLbl="fgAccFollowNode1" presStyleIdx="0" presStyleCnt="4">
        <dgm:presLayoutVars>
          <dgm:bulletEnabled val="1"/>
        </dgm:presLayoutVars>
      </dgm:prSet>
      <dgm:spPr/>
      <dgm:t>
        <a:bodyPr/>
        <a:lstStyle/>
        <a:p>
          <a:pPr rtl="1"/>
          <a:endParaRPr lang="ar-IQ"/>
        </a:p>
      </dgm:t>
    </dgm:pt>
    <dgm:pt modelId="{09D8E29A-E624-41FE-B187-5EF4A513C3C1}" type="pres">
      <dgm:prSet presAssocID="{D9AF1908-D20B-4A59-930D-A224FE686E58}" presName="FiveConn_2-3" presStyleLbl="fgAccFollowNode1" presStyleIdx="1" presStyleCnt="4">
        <dgm:presLayoutVars>
          <dgm:bulletEnabled val="1"/>
        </dgm:presLayoutVars>
      </dgm:prSet>
      <dgm:spPr/>
      <dgm:t>
        <a:bodyPr/>
        <a:lstStyle/>
        <a:p>
          <a:pPr rtl="1"/>
          <a:endParaRPr lang="ar-IQ"/>
        </a:p>
      </dgm:t>
    </dgm:pt>
    <dgm:pt modelId="{E7450FE1-AE38-4696-99D8-FA072310AAE5}" type="pres">
      <dgm:prSet presAssocID="{D9AF1908-D20B-4A59-930D-A224FE686E58}" presName="FiveConn_3-4" presStyleLbl="fgAccFollowNode1" presStyleIdx="2" presStyleCnt="4">
        <dgm:presLayoutVars>
          <dgm:bulletEnabled val="1"/>
        </dgm:presLayoutVars>
      </dgm:prSet>
      <dgm:spPr/>
      <dgm:t>
        <a:bodyPr/>
        <a:lstStyle/>
        <a:p>
          <a:pPr rtl="1"/>
          <a:endParaRPr lang="ar-IQ"/>
        </a:p>
      </dgm:t>
    </dgm:pt>
    <dgm:pt modelId="{82923B2F-6216-48ED-B161-8071CDDF2AEA}" type="pres">
      <dgm:prSet presAssocID="{D9AF1908-D20B-4A59-930D-A224FE686E58}" presName="FiveConn_4-5" presStyleLbl="fgAccFollowNode1" presStyleIdx="3" presStyleCnt="4">
        <dgm:presLayoutVars>
          <dgm:bulletEnabled val="1"/>
        </dgm:presLayoutVars>
      </dgm:prSet>
      <dgm:spPr/>
      <dgm:t>
        <a:bodyPr/>
        <a:lstStyle/>
        <a:p>
          <a:pPr rtl="1"/>
          <a:endParaRPr lang="ar-IQ"/>
        </a:p>
      </dgm:t>
    </dgm:pt>
    <dgm:pt modelId="{9B80DC29-1171-4D52-8790-81AFF7F3E115}" type="pres">
      <dgm:prSet presAssocID="{D9AF1908-D20B-4A59-930D-A224FE686E58}" presName="FiveNodes_1_text" presStyleLbl="node1" presStyleIdx="4" presStyleCnt="5">
        <dgm:presLayoutVars>
          <dgm:bulletEnabled val="1"/>
        </dgm:presLayoutVars>
      </dgm:prSet>
      <dgm:spPr/>
      <dgm:t>
        <a:bodyPr/>
        <a:lstStyle/>
        <a:p>
          <a:pPr rtl="1"/>
          <a:endParaRPr lang="ar-IQ"/>
        </a:p>
      </dgm:t>
    </dgm:pt>
    <dgm:pt modelId="{C9654100-CF47-4C36-88E8-298DE20BE977}" type="pres">
      <dgm:prSet presAssocID="{D9AF1908-D20B-4A59-930D-A224FE686E58}" presName="FiveNodes_2_text" presStyleLbl="node1" presStyleIdx="4" presStyleCnt="5">
        <dgm:presLayoutVars>
          <dgm:bulletEnabled val="1"/>
        </dgm:presLayoutVars>
      </dgm:prSet>
      <dgm:spPr/>
      <dgm:t>
        <a:bodyPr/>
        <a:lstStyle/>
        <a:p>
          <a:pPr rtl="1"/>
          <a:endParaRPr lang="ar-IQ"/>
        </a:p>
      </dgm:t>
    </dgm:pt>
    <dgm:pt modelId="{6B69D8BE-F020-4490-86A8-2F58B3CC50D6}" type="pres">
      <dgm:prSet presAssocID="{D9AF1908-D20B-4A59-930D-A224FE686E58}" presName="FiveNodes_3_text" presStyleLbl="node1" presStyleIdx="4" presStyleCnt="5">
        <dgm:presLayoutVars>
          <dgm:bulletEnabled val="1"/>
        </dgm:presLayoutVars>
      </dgm:prSet>
      <dgm:spPr/>
      <dgm:t>
        <a:bodyPr/>
        <a:lstStyle/>
        <a:p>
          <a:pPr rtl="1"/>
          <a:endParaRPr lang="ar-IQ"/>
        </a:p>
      </dgm:t>
    </dgm:pt>
    <dgm:pt modelId="{296AA732-671F-47FA-A8A9-69A450F96EAE}" type="pres">
      <dgm:prSet presAssocID="{D9AF1908-D20B-4A59-930D-A224FE686E58}" presName="FiveNodes_4_text" presStyleLbl="node1" presStyleIdx="4" presStyleCnt="5">
        <dgm:presLayoutVars>
          <dgm:bulletEnabled val="1"/>
        </dgm:presLayoutVars>
      </dgm:prSet>
      <dgm:spPr/>
      <dgm:t>
        <a:bodyPr/>
        <a:lstStyle/>
        <a:p>
          <a:pPr rtl="1"/>
          <a:endParaRPr lang="ar-IQ"/>
        </a:p>
      </dgm:t>
    </dgm:pt>
    <dgm:pt modelId="{F0AF1131-8936-437B-982B-A3933AA00DAC}" type="pres">
      <dgm:prSet presAssocID="{D9AF1908-D20B-4A59-930D-A224FE686E58}" presName="FiveNodes_5_text" presStyleLbl="node1" presStyleIdx="4" presStyleCnt="5">
        <dgm:presLayoutVars>
          <dgm:bulletEnabled val="1"/>
        </dgm:presLayoutVars>
      </dgm:prSet>
      <dgm:spPr/>
      <dgm:t>
        <a:bodyPr/>
        <a:lstStyle/>
        <a:p>
          <a:pPr rtl="1"/>
          <a:endParaRPr lang="ar-IQ"/>
        </a:p>
      </dgm:t>
    </dgm:pt>
  </dgm:ptLst>
  <dgm:cxnLst>
    <dgm:cxn modelId="{7095D609-1A46-456B-9ED5-0250C37B9627}" type="presOf" srcId="{BF230DEE-AF7C-40B9-BF10-D46F745DE6BC}" destId="{296AA732-671F-47FA-A8A9-69A450F96EAE}" srcOrd="1" destOrd="0" presId="urn:microsoft.com/office/officeart/2005/8/layout/vProcess5"/>
    <dgm:cxn modelId="{9A952B62-2DBE-4DD1-964F-076986F6CC0E}" srcId="{D9AF1908-D20B-4A59-930D-A224FE686E58}" destId="{9A30DDBA-8A1A-423D-862F-872E4626F2F0}" srcOrd="1" destOrd="0" parTransId="{CCB9F715-37CD-46B8-B4CD-84889A46E67F}" sibTransId="{E243605D-9F42-486F-95EF-0CB833A78D6E}"/>
    <dgm:cxn modelId="{5CD30B63-78D2-45F5-B560-C5D1E6AF43EC}" srcId="{D9AF1908-D20B-4A59-930D-A224FE686E58}" destId="{00E3A55F-62E5-446E-BBA3-A8B5F49F1001}" srcOrd="2" destOrd="0" parTransId="{4F7AC0C0-856F-4D79-8683-65B7838F79B9}" sibTransId="{325C6AF4-F8F2-4BE4-BC98-B8C0B8AD78EE}"/>
    <dgm:cxn modelId="{693C3ABE-89C8-466A-9C04-100C6F10562D}" type="presOf" srcId="{E3AB9EB7-74EE-46F0-A66A-6320A84D2023}" destId="{E18FD6AE-DB77-4F13-B079-905252843057}" srcOrd="0" destOrd="0" presId="urn:microsoft.com/office/officeart/2005/8/layout/vProcess5"/>
    <dgm:cxn modelId="{7EA3F456-0055-47FD-83C5-34C6FE16D286}" type="presOf" srcId="{23C94F3E-B518-4742-9132-9C3873B2DBCE}" destId="{9B80DC29-1171-4D52-8790-81AFF7F3E115}" srcOrd="1" destOrd="0" presId="urn:microsoft.com/office/officeart/2005/8/layout/vProcess5"/>
    <dgm:cxn modelId="{B57EA0ED-1DC6-4609-A251-505213F2A0C9}" srcId="{D9AF1908-D20B-4A59-930D-A224FE686E58}" destId="{23C94F3E-B518-4742-9132-9C3873B2DBCE}" srcOrd="0" destOrd="0" parTransId="{BE305715-6B2D-468D-8404-E2D9222532F6}" sibTransId="{E3AB9EB7-74EE-46F0-A66A-6320A84D2023}"/>
    <dgm:cxn modelId="{D57FC4AA-01AD-4148-A005-2D2C2355DDA7}" type="presOf" srcId="{325C6AF4-F8F2-4BE4-BC98-B8C0B8AD78EE}" destId="{E7450FE1-AE38-4696-99D8-FA072310AAE5}" srcOrd="0" destOrd="0" presId="urn:microsoft.com/office/officeart/2005/8/layout/vProcess5"/>
    <dgm:cxn modelId="{61F8160E-C538-4107-9D6A-4810E8CA9F71}" type="presOf" srcId="{9A30DDBA-8A1A-423D-862F-872E4626F2F0}" destId="{C9654100-CF47-4C36-88E8-298DE20BE977}" srcOrd="1" destOrd="0" presId="urn:microsoft.com/office/officeart/2005/8/layout/vProcess5"/>
    <dgm:cxn modelId="{2CB1CC25-DBD6-44B7-AE66-4FE2C477CBC9}" type="presOf" srcId="{377377E6-9D0C-4D6C-888A-916FB6218317}" destId="{137AE10E-CDCD-4400-B292-331DA58A7933}" srcOrd="0" destOrd="0" presId="urn:microsoft.com/office/officeart/2005/8/layout/vProcess5"/>
    <dgm:cxn modelId="{94F9D2A9-9084-42F3-B634-E0D55E04CF25}" srcId="{D9AF1908-D20B-4A59-930D-A224FE686E58}" destId="{BF230DEE-AF7C-40B9-BF10-D46F745DE6BC}" srcOrd="3" destOrd="0" parTransId="{03AE156C-CEB4-4AC9-866E-5F4EA82D17A7}" sibTransId="{6BC43757-0F5C-414E-B3B6-7CBFD1AD6F3A}"/>
    <dgm:cxn modelId="{E78E3381-1A8B-4C43-AE49-BEA51F70A5F7}" type="presOf" srcId="{00E3A55F-62E5-446E-BBA3-A8B5F49F1001}" destId="{6B69D8BE-F020-4490-86A8-2F58B3CC50D6}" srcOrd="1" destOrd="0" presId="urn:microsoft.com/office/officeart/2005/8/layout/vProcess5"/>
    <dgm:cxn modelId="{D002934E-24F0-40E6-9A3D-4E943EBB5FA4}" type="presOf" srcId="{D9AF1908-D20B-4A59-930D-A224FE686E58}" destId="{CFDEC367-224C-4116-9586-47A85290925D}" srcOrd="0" destOrd="0" presId="urn:microsoft.com/office/officeart/2005/8/layout/vProcess5"/>
    <dgm:cxn modelId="{DD8709C6-DC67-41FB-9703-8C14A167BAFD}" srcId="{D9AF1908-D20B-4A59-930D-A224FE686E58}" destId="{377377E6-9D0C-4D6C-888A-916FB6218317}" srcOrd="4" destOrd="0" parTransId="{CED22A41-A373-407E-B43B-93EB40FC58AC}" sibTransId="{4AA1279D-9426-443A-A2DE-1A70C2FBA5FD}"/>
    <dgm:cxn modelId="{C10E85F4-37DA-4900-8DA7-47714468BC7A}" type="presOf" srcId="{6BC43757-0F5C-414E-B3B6-7CBFD1AD6F3A}" destId="{82923B2F-6216-48ED-B161-8071CDDF2AEA}" srcOrd="0" destOrd="0" presId="urn:microsoft.com/office/officeart/2005/8/layout/vProcess5"/>
    <dgm:cxn modelId="{7E56AAAF-C0D2-4497-A383-EFD4979103FB}" type="presOf" srcId="{377377E6-9D0C-4D6C-888A-916FB6218317}" destId="{F0AF1131-8936-437B-982B-A3933AA00DAC}" srcOrd="1" destOrd="0" presId="urn:microsoft.com/office/officeart/2005/8/layout/vProcess5"/>
    <dgm:cxn modelId="{8073D561-AD30-4BBA-823D-D0B8834C19F6}" type="presOf" srcId="{E243605D-9F42-486F-95EF-0CB833A78D6E}" destId="{09D8E29A-E624-41FE-B187-5EF4A513C3C1}" srcOrd="0" destOrd="0" presId="urn:microsoft.com/office/officeart/2005/8/layout/vProcess5"/>
    <dgm:cxn modelId="{72F544D3-9E7C-4A81-83CC-D4E8CCD18016}" type="presOf" srcId="{00E3A55F-62E5-446E-BBA3-A8B5F49F1001}" destId="{9267AB78-E22B-4A1E-8D6C-A6CE32F21EB1}" srcOrd="0" destOrd="0" presId="urn:microsoft.com/office/officeart/2005/8/layout/vProcess5"/>
    <dgm:cxn modelId="{7CA17681-2304-43CD-A2BE-1F87D2DEE742}" type="presOf" srcId="{9A30DDBA-8A1A-423D-862F-872E4626F2F0}" destId="{9205CB45-D286-48D9-9DBC-F48F3F75E97F}" srcOrd="0" destOrd="0" presId="urn:microsoft.com/office/officeart/2005/8/layout/vProcess5"/>
    <dgm:cxn modelId="{B6039A2B-5112-467A-94BF-9D3A01AA1A9F}" type="presOf" srcId="{23C94F3E-B518-4742-9132-9C3873B2DBCE}" destId="{E1881729-F867-4178-9FFF-3CFA51FDB84B}" srcOrd="0" destOrd="0" presId="urn:microsoft.com/office/officeart/2005/8/layout/vProcess5"/>
    <dgm:cxn modelId="{B44EB2CA-237F-4C23-A908-CBF92305258E}" type="presOf" srcId="{BF230DEE-AF7C-40B9-BF10-D46F745DE6BC}" destId="{0F9D4380-3F2A-4515-8F2A-AF9165B5B83E}" srcOrd="0" destOrd="0" presId="urn:microsoft.com/office/officeart/2005/8/layout/vProcess5"/>
    <dgm:cxn modelId="{92104A0A-C77C-4D86-B706-7E1B4B0F92AC}" type="presParOf" srcId="{CFDEC367-224C-4116-9586-47A85290925D}" destId="{7D003828-221A-409C-8669-050D84EDB533}" srcOrd="0" destOrd="0" presId="urn:microsoft.com/office/officeart/2005/8/layout/vProcess5"/>
    <dgm:cxn modelId="{38833387-065A-48FF-8545-09254D449F42}" type="presParOf" srcId="{CFDEC367-224C-4116-9586-47A85290925D}" destId="{E1881729-F867-4178-9FFF-3CFA51FDB84B}" srcOrd="1" destOrd="0" presId="urn:microsoft.com/office/officeart/2005/8/layout/vProcess5"/>
    <dgm:cxn modelId="{4764AE55-A3DA-440E-BFFB-5837F20A6048}" type="presParOf" srcId="{CFDEC367-224C-4116-9586-47A85290925D}" destId="{9205CB45-D286-48D9-9DBC-F48F3F75E97F}" srcOrd="2" destOrd="0" presId="urn:microsoft.com/office/officeart/2005/8/layout/vProcess5"/>
    <dgm:cxn modelId="{628E0BAD-A5E2-4A79-88E9-C165190F2920}" type="presParOf" srcId="{CFDEC367-224C-4116-9586-47A85290925D}" destId="{9267AB78-E22B-4A1E-8D6C-A6CE32F21EB1}" srcOrd="3" destOrd="0" presId="urn:microsoft.com/office/officeart/2005/8/layout/vProcess5"/>
    <dgm:cxn modelId="{113F8E1D-16DC-49A0-862E-DD06A0C3FA5F}" type="presParOf" srcId="{CFDEC367-224C-4116-9586-47A85290925D}" destId="{0F9D4380-3F2A-4515-8F2A-AF9165B5B83E}" srcOrd="4" destOrd="0" presId="urn:microsoft.com/office/officeart/2005/8/layout/vProcess5"/>
    <dgm:cxn modelId="{C54CCCAB-D7C4-4186-8613-34F8F373CB1B}" type="presParOf" srcId="{CFDEC367-224C-4116-9586-47A85290925D}" destId="{137AE10E-CDCD-4400-B292-331DA58A7933}" srcOrd="5" destOrd="0" presId="urn:microsoft.com/office/officeart/2005/8/layout/vProcess5"/>
    <dgm:cxn modelId="{BDF13FA1-016E-4B77-B3EA-3CACD74FF7C2}" type="presParOf" srcId="{CFDEC367-224C-4116-9586-47A85290925D}" destId="{E18FD6AE-DB77-4F13-B079-905252843057}" srcOrd="6" destOrd="0" presId="urn:microsoft.com/office/officeart/2005/8/layout/vProcess5"/>
    <dgm:cxn modelId="{756B6BE6-71EB-4B59-933E-B1C285F7CBAF}" type="presParOf" srcId="{CFDEC367-224C-4116-9586-47A85290925D}" destId="{09D8E29A-E624-41FE-B187-5EF4A513C3C1}" srcOrd="7" destOrd="0" presId="urn:microsoft.com/office/officeart/2005/8/layout/vProcess5"/>
    <dgm:cxn modelId="{EB188679-56C3-467F-A4C9-1FB3370F1C76}" type="presParOf" srcId="{CFDEC367-224C-4116-9586-47A85290925D}" destId="{E7450FE1-AE38-4696-99D8-FA072310AAE5}" srcOrd="8" destOrd="0" presId="urn:microsoft.com/office/officeart/2005/8/layout/vProcess5"/>
    <dgm:cxn modelId="{F43683E2-E143-4CC8-A6A8-075E1AA94526}" type="presParOf" srcId="{CFDEC367-224C-4116-9586-47A85290925D}" destId="{82923B2F-6216-48ED-B161-8071CDDF2AEA}" srcOrd="9" destOrd="0" presId="urn:microsoft.com/office/officeart/2005/8/layout/vProcess5"/>
    <dgm:cxn modelId="{96C29023-E350-4EEE-A9F3-EC28DBC7E413}" type="presParOf" srcId="{CFDEC367-224C-4116-9586-47A85290925D}" destId="{9B80DC29-1171-4D52-8790-81AFF7F3E115}" srcOrd="10" destOrd="0" presId="urn:microsoft.com/office/officeart/2005/8/layout/vProcess5"/>
    <dgm:cxn modelId="{BA9B153C-BE75-4A24-8AFA-BD3254E0FA18}" type="presParOf" srcId="{CFDEC367-224C-4116-9586-47A85290925D}" destId="{C9654100-CF47-4C36-88E8-298DE20BE977}" srcOrd="11" destOrd="0" presId="urn:microsoft.com/office/officeart/2005/8/layout/vProcess5"/>
    <dgm:cxn modelId="{12076DB1-AA3C-4D98-9E10-05F2B8D098B4}" type="presParOf" srcId="{CFDEC367-224C-4116-9586-47A85290925D}" destId="{6B69D8BE-F020-4490-86A8-2F58B3CC50D6}" srcOrd="12" destOrd="0" presId="urn:microsoft.com/office/officeart/2005/8/layout/vProcess5"/>
    <dgm:cxn modelId="{A6DED8C9-E03F-40FE-9C28-29D37054092B}" type="presParOf" srcId="{CFDEC367-224C-4116-9586-47A85290925D}" destId="{296AA732-671F-47FA-A8A9-69A450F96EAE}" srcOrd="13" destOrd="0" presId="urn:microsoft.com/office/officeart/2005/8/layout/vProcess5"/>
    <dgm:cxn modelId="{D9D56B24-C2CB-4B2E-AC88-6ABCC55A9559}" type="presParOf" srcId="{CFDEC367-224C-4116-9586-47A85290925D}" destId="{F0AF1131-8936-437B-982B-A3933AA00DAC}"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8345A7-26F3-439E-9A95-FE5E41879BC0}" type="doc">
      <dgm:prSet loTypeId="urn:microsoft.com/office/officeart/2005/8/layout/pyramid1" loCatId="pyramid" qsTypeId="urn:microsoft.com/office/officeart/2005/8/quickstyle/3d2" qsCatId="3D" csTypeId="urn:microsoft.com/office/officeart/2005/8/colors/colorful4" csCatId="colorful" phldr="1"/>
      <dgm:spPr/>
    </dgm:pt>
    <dgm:pt modelId="{0D3DAD73-A928-4AE0-A781-15A6B008DF2F}">
      <dgm:prSet/>
      <dgm:spPr/>
      <dgm:t>
        <a:bodyPr/>
        <a:lstStyle/>
        <a:p>
          <a:pPr rtl="1"/>
          <a:r>
            <a:rPr lang="ar-IQ" dirty="0"/>
            <a:t>التذكر</a:t>
          </a:r>
        </a:p>
      </dgm:t>
    </dgm:pt>
    <dgm:pt modelId="{1E93B314-F8C6-4028-96FF-6AC6C74DD347}" type="parTrans" cxnId="{E5BB7ADB-6EF4-4D77-B024-217E3B38DBCD}">
      <dgm:prSet/>
      <dgm:spPr/>
      <dgm:t>
        <a:bodyPr/>
        <a:lstStyle/>
        <a:p>
          <a:pPr rtl="1"/>
          <a:endParaRPr lang="ar-IQ"/>
        </a:p>
      </dgm:t>
    </dgm:pt>
    <dgm:pt modelId="{D105D844-5E6C-42EA-902F-ABDFD820257F}" type="sibTrans" cxnId="{E5BB7ADB-6EF4-4D77-B024-217E3B38DBCD}">
      <dgm:prSet/>
      <dgm:spPr/>
      <dgm:t>
        <a:bodyPr/>
        <a:lstStyle/>
        <a:p>
          <a:pPr rtl="1"/>
          <a:endParaRPr lang="ar-IQ"/>
        </a:p>
      </dgm:t>
    </dgm:pt>
    <dgm:pt modelId="{37A9C5D3-44E5-4215-8F5A-F3BD7D649A3D}">
      <dgm:prSet/>
      <dgm:spPr/>
      <dgm:t>
        <a:bodyPr/>
        <a:lstStyle/>
        <a:p>
          <a:pPr rtl="1"/>
          <a:r>
            <a:rPr lang="ar-IQ" dirty="0"/>
            <a:t>الفهم</a:t>
          </a:r>
        </a:p>
      </dgm:t>
    </dgm:pt>
    <dgm:pt modelId="{5D3A7B7F-484C-4368-943B-B4465A794607}" type="parTrans" cxnId="{A2BEE79F-414E-485F-B250-3D6CA0CC263F}">
      <dgm:prSet/>
      <dgm:spPr/>
      <dgm:t>
        <a:bodyPr/>
        <a:lstStyle/>
        <a:p>
          <a:pPr rtl="1"/>
          <a:endParaRPr lang="ar-IQ"/>
        </a:p>
      </dgm:t>
    </dgm:pt>
    <dgm:pt modelId="{F45C7D22-3664-4711-8532-FDA23C42B7C1}" type="sibTrans" cxnId="{A2BEE79F-414E-485F-B250-3D6CA0CC263F}">
      <dgm:prSet/>
      <dgm:spPr/>
      <dgm:t>
        <a:bodyPr/>
        <a:lstStyle/>
        <a:p>
          <a:pPr rtl="1"/>
          <a:endParaRPr lang="ar-IQ"/>
        </a:p>
      </dgm:t>
    </dgm:pt>
    <dgm:pt modelId="{BD25E8E8-AA80-4CC2-B29D-47818C277366}">
      <dgm:prSet/>
      <dgm:spPr/>
      <dgm:t>
        <a:bodyPr/>
        <a:lstStyle/>
        <a:p>
          <a:pPr rtl="1"/>
          <a:r>
            <a:rPr lang="ar-IQ" dirty="0"/>
            <a:t>التطبيق</a:t>
          </a:r>
        </a:p>
      </dgm:t>
    </dgm:pt>
    <dgm:pt modelId="{BD9E6FF0-A4C6-4CB8-82D2-DB62C52554F9}" type="parTrans" cxnId="{4CEA8915-D974-493B-87C6-072774A04FE7}">
      <dgm:prSet/>
      <dgm:spPr/>
      <dgm:t>
        <a:bodyPr/>
        <a:lstStyle/>
        <a:p>
          <a:pPr rtl="1"/>
          <a:endParaRPr lang="ar-IQ"/>
        </a:p>
      </dgm:t>
    </dgm:pt>
    <dgm:pt modelId="{08EE0E60-E2C1-45C1-A026-3600CFE0A3E8}" type="sibTrans" cxnId="{4CEA8915-D974-493B-87C6-072774A04FE7}">
      <dgm:prSet/>
      <dgm:spPr/>
      <dgm:t>
        <a:bodyPr/>
        <a:lstStyle/>
        <a:p>
          <a:pPr rtl="1"/>
          <a:endParaRPr lang="ar-IQ"/>
        </a:p>
      </dgm:t>
    </dgm:pt>
    <dgm:pt modelId="{B88A0172-AF5F-4A66-8238-266EC618EFB7}">
      <dgm:prSet/>
      <dgm:spPr/>
      <dgm:t>
        <a:bodyPr/>
        <a:lstStyle/>
        <a:p>
          <a:pPr rtl="1"/>
          <a:r>
            <a:rPr lang="ar-IQ" dirty="0"/>
            <a:t>التحليل</a:t>
          </a:r>
        </a:p>
      </dgm:t>
    </dgm:pt>
    <dgm:pt modelId="{59815D5F-A1B3-4D5E-9CD9-01E8C9721E32}" type="parTrans" cxnId="{CB9D1148-3379-4E63-8BED-20B49B1053FC}">
      <dgm:prSet/>
      <dgm:spPr/>
      <dgm:t>
        <a:bodyPr/>
        <a:lstStyle/>
        <a:p>
          <a:pPr rtl="1"/>
          <a:endParaRPr lang="ar-IQ"/>
        </a:p>
      </dgm:t>
    </dgm:pt>
    <dgm:pt modelId="{49D69C97-B3C3-446A-A789-9E8EA5806A41}" type="sibTrans" cxnId="{CB9D1148-3379-4E63-8BED-20B49B1053FC}">
      <dgm:prSet/>
      <dgm:spPr/>
      <dgm:t>
        <a:bodyPr/>
        <a:lstStyle/>
        <a:p>
          <a:pPr rtl="1"/>
          <a:endParaRPr lang="ar-IQ"/>
        </a:p>
      </dgm:t>
    </dgm:pt>
    <dgm:pt modelId="{F855EC3C-4062-4701-9274-0C9BBFD5B043}">
      <dgm:prSet/>
      <dgm:spPr/>
      <dgm:t>
        <a:bodyPr/>
        <a:lstStyle/>
        <a:p>
          <a:pPr rtl="1"/>
          <a:r>
            <a:rPr lang="ar-IQ" dirty="0"/>
            <a:t>التركيب</a:t>
          </a:r>
        </a:p>
      </dgm:t>
    </dgm:pt>
    <dgm:pt modelId="{30693685-8911-4F9E-A972-5F31C221A234}" type="parTrans" cxnId="{49F84842-5642-4444-BD11-78FEDF673B5A}">
      <dgm:prSet/>
      <dgm:spPr/>
      <dgm:t>
        <a:bodyPr/>
        <a:lstStyle/>
        <a:p>
          <a:pPr rtl="1"/>
          <a:endParaRPr lang="ar-IQ"/>
        </a:p>
      </dgm:t>
    </dgm:pt>
    <dgm:pt modelId="{BD9F2B03-DFA9-48D2-BD9F-A5DF22F36A0A}" type="sibTrans" cxnId="{49F84842-5642-4444-BD11-78FEDF673B5A}">
      <dgm:prSet/>
      <dgm:spPr/>
      <dgm:t>
        <a:bodyPr/>
        <a:lstStyle/>
        <a:p>
          <a:pPr rtl="1"/>
          <a:endParaRPr lang="ar-IQ"/>
        </a:p>
      </dgm:t>
    </dgm:pt>
    <dgm:pt modelId="{16DE60A1-AA1F-403D-B315-9F5BC92E34C9}">
      <dgm:prSet/>
      <dgm:spPr/>
      <dgm:t>
        <a:bodyPr/>
        <a:lstStyle/>
        <a:p>
          <a:pPr rtl="1"/>
          <a:r>
            <a:rPr lang="ar-IQ" dirty="0"/>
            <a:t>التقويم</a:t>
          </a:r>
        </a:p>
      </dgm:t>
    </dgm:pt>
    <dgm:pt modelId="{8DA390C3-C0B7-433B-8CEB-801961AEDABE}" type="parTrans" cxnId="{7B309C1C-686E-4787-9CB9-94D329CA16FB}">
      <dgm:prSet/>
      <dgm:spPr/>
      <dgm:t>
        <a:bodyPr/>
        <a:lstStyle/>
        <a:p>
          <a:pPr rtl="1"/>
          <a:endParaRPr lang="ar-IQ"/>
        </a:p>
      </dgm:t>
    </dgm:pt>
    <dgm:pt modelId="{AB932BA2-D184-4CB3-B126-A80B70CD9A9F}" type="sibTrans" cxnId="{7B309C1C-686E-4787-9CB9-94D329CA16FB}">
      <dgm:prSet/>
      <dgm:spPr/>
      <dgm:t>
        <a:bodyPr/>
        <a:lstStyle/>
        <a:p>
          <a:pPr rtl="1"/>
          <a:endParaRPr lang="ar-IQ"/>
        </a:p>
      </dgm:t>
    </dgm:pt>
    <dgm:pt modelId="{23A6912F-48AA-4B46-AFC2-BA8875D39ADB}" type="pres">
      <dgm:prSet presAssocID="{558345A7-26F3-439E-9A95-FE5E41879BC0}" presName="Name0" presStyleCnt="0">
        <dgm:presLayoutVars>
          <dgm:dir/>
          <dgm:animLvl val="lvl"/>
          <dgm:resizeHandles val="exact"/>
        </dgm:presLayoutVars>
      </dgm:prSet>
      <dgm:spPr/>
    </dgm:pt>
    <dgm:pt modelId="{5036D543-51A3-49CA-B2E9-8A80C68D9290}" type="pres">
      <dgm:prSet presAssocID="{16DE60A1-AA1F-403D-B315-9F5BC92E34C9}" presName="Name8" presStyleCnt="0"/>
      <dgm:spPr/>
    </dgm:pt>
    <dgm:pt modelId="{DF1D114E-E534-4D52-8222-C6BBA598F901}" type="pres">
      <dgm:prSet presAssocID="{16DE60A1-AA1F-403D-B315-9F5BC92E34C9}" presName="level" presStyleLbl="node1" presStyleIdx="0" presStyleCnt="6">
        <dgm:presLayoutVars>
          <dgm:chMax val="1"/>
          <dgm:bulletEnabled val="1"/>
        </dgm:presLayoutVars>
      </dgm:prSet>
      <dgm:spPr/>
      <dgm:t>
        <a:bodyPr/>
        <a:lstStyle/>
        <a:p>
          <a:pPr rtl="1"/>
          <a:endParaRPr lang="ar-IQ"/>
        </a:p>
      </dgm:t>
    </dgm:pt>
    <dgm:pt modelId="{5D6F0AB7-1707-445C-BF3D-8F7A62779B8C}" type="pres">
      <dgm:prSet presAssocID="{16DE60A1-AA1F-403D-B315-9F5BC92E34C9}" presName="levelTx" presStyleLbl="revTx" presStyleIdx="0" presStyleCnt="0">
        <dgm:presLayoutVars>
          <dgm:chMax val="1"/>
          <dgm:bulletEnabled val="1"/>
        </dgm:presLayoutVars>
      </dgm:prSet>
      <dgm:spPr/>
      <dgm:t>
        <a:bodyPr/>
        <a:lstStyle/>
        <a:p>
          <a:pPr rtl="1"/>
          <a:endParaRPr lang="ar-IQ"/>
        </a:p>
      </dgm:t>
    </dgm:pt>
    <dgm:pt modelId="{5C183835-9C71-4003-8BF7-082FBB47C134}" type="pres">
      <dgm:prSet presAssocID="{F855EC3C-4062-4701-9274-0C9BBFD5B043}" presName="Name8" presStyleCnt="0"/>
      <dgm:spPr/>
    </dgm:pt>
    <dgm:pt modelId="{A131C841-2571-4A80-AE8C-30A2EBA893E1}" type="pres">
      <dgm:prSet presAssocID="{F855EC3C-4062-4701-9274-0C9BBFD5B043}" presName="level" presStyleLbl="node1" presStyleIdx="1" presStyleCnt="6">
        <dgm:presLayoutVars>
          <dgm:chMax val="1"/>
          <dgm:bulletEnabled val="1"/>
        </dgm:presLayoutVars>
      </dgm:prSet>
      <dgm:spPr/>
      <dgm:t>
        <a:bodyPr/>
        <a:lstStyle/>
        <a:p>
          <a:pPr rtl="1"/>
          <a:endParaRPr lang="ar-IQ"/>
        </a:p>
      </dgm:t>
    </dgm:pt>
    <dgm:pt modelId="{C2F9C849-0753-4A9C-8B11-F23CC4D8A38F}" type="pres">
      <dgm:prSet presAssocID="{F855EC3C-4062-4701-9274-0C9BBFD5B043}" presName="levelTx" presStyleLbl="revTx" presStyleIdx="0" presStyleCnt="0">
        <dgm:presLayoutVars>
          <dgm:chMax val="1"/>
          <dgm:bulletEnabled val="1"/>
        </dgm:presLayoutVars>
      </dgm:prSet>
      <dgm:spPr/>
      <dgm:t>
        <a:bodyPr/>
        <a:lstStyle/>
        <a:p>
          <a:pPr rtl="1"/>
          <a:endParaRPr lang="ar-IQ"/>
        </a:p>
      </dgm:t>
    </dgm:pt>
    <dgm:pt modelId="{2E096B1B-4B45-45EC-ADAF-4F4A9A03F981}" type="pres">
      <dgm:prSet presAssocID="{B88A0172-AF5F-4A66-8238-266EC618EFB7}" presName="Name8" presStyleCnt="0"/>
      <dgm:spPr/>
    </dgm:pt>
    <dgm:pt modelId="{4F861A44-57D1-40E8-ABD8-E1AED4BF7A90}" type="pres">
      <dgm:prSet presAssocID="{B88A0172-AF5F-4A66-8238-266EC618EFB7}" presName="level" presStyleLbl="node1" presStyleIdx="2" presStyleCnt="6">
        <dgm:presLayoutVars>
          <dgm:chMax val="1"/>
          <dgm:bulletEnabled val="1"/>
        </dgm:presLayoutVars>
      </dgm:prSet>
      <dgm:spPr/>
      <dgm:t>
        <a:bodyPr/>
        <a:lstStyle/>
        <a:p>
          <a:pPr rtl="1"/>
          <a:endParaRPr lang="ar-IQ"/>
        </a:p>
      </dgm:t>
    </dgm:pt>
    <dgm:pt modelId="{9BE3FDF9-967F-4313-AB25-AFED56B7AD64}" type="pres">
      <dgm:prSet presAssocID="{B88A0172-AF5F-4A66-8238-266EC618EFB7}" presName="levelTx" presStyleLbl="revTx" presStyleIdx="0" presStyleCnt="0">
        <dgm:presLayoutVars>
          <dgm:chMax val="1"/>
          <dgm:bulletEnabled val="1"/>
        </dgm:presLayoutVars>
      </dgm:prSet>
      <dgm:spPr/>
      <dgm:t>
        <a:bodyPr/>
        <a:lstStyle/>
        <a:p>
          <a:pPr rtl="1"/>
          <a:endParaRPr lang="ar-IQ"/>
        </a:p>
      </dgm:t>
    </dgm:pt>
    <dgm:pt modelId="{4794506A-BB9D-4D69-B7C8-0931E829D176}" type="pres">
      <dgm:prSet presAssocID="{BD25E8E8-AA80-4CC2-B29D-47818C277366}" presName="Name8" presStyleCnt="0"/>
      <dgm:spPr/>
    </dgm:pt>
    <dgm:pt modelId="{C952E0A1-730E-46F7-B903-9D31D3247591}" type="pres">
      <dgm:prSet presAssocID="{BD25E8E8-AA80-4CC2-B29D-47818C277366}" presName="level" presStyleLbl="node1" presStyleIdx="3" presStyleCnt="6">
        <dgm:presLayoutVars>
          <dgm:chMax val="1"/>
          <dgm:bulletEnabled val="1"/>
        </dgm:presLayoutVars>
      </dgm:prSet>
      <dgm:spPr/>
      <dgm:t>
        <a:bodyPr/>
        <a:lstStyle/>
        <a:p>
          <a:pPr rtl="1"/>
          <a:endParaRPr lang="ar-IQ"/>
        </a:p>
      </dgm:t>
    </dgm:pt>
    <dgm:pt modelId="{6678775B-9BD9-41F7-AACD-BD912293E687}" type="pres">
      <dgm:prSet presAssocID="{BD25E8E8-AA80-4CC2-B29D-47818C277366}" presName="levelTx" presStyleLbl="revTx" presStyleIdx="0" presStyleCnt="0">
        <dgm:presLayoutVars>
          <dgm:chMax val="1"/>
          <dgm:bulletEnabled val="1"/>
        </dgm:presLayoutVars>
      </dgm:prSet>
      <dgm:spPr/>
      <dgm:t>
        <a:bodyPr/>
        <a:lstStyle/>
        <a:p>
          <a:pPr rtl="1"/>
          <a:endParaRPr lang="ar-IQ"/>
        </a:p>
      </dgm:t>
    </dgm:pt>
    <dgm:pt modelId="{AE9742EA-F78D-4038-ABEA-169C677A1B05}" type="pres">
      <dgm:prSet presAssocID="{37A9C5D3-44E5-4215-8F5A-F3BD7D649A3D}" presName="Name8" presStyleCnt="0"/>
      <dgm:spPr/>
    </dgm:pt>
    <dgm:pt modelId="{48696C37-507D-4E96-A851-C0A20CBB4C0E}" type="pres">
      <dgm:prSet presAssocID="{37A9C5D3-44E5-4215-8F5A-F3BD7D649A3D}" presName="level" presStyleLbl="node1" presStyleIdx="4" presStyleCnt="6">
        <dgm:presLayoutVars>
          <dgm:chMax val="1"/>
          <dgm:bulletEnabled val="1"/>
        </dgm:presLayoutVars>
      </dgm:prSet>
      <dgm:spPr/>
      <dgm:t>
        <a:bodyPr/>
        <a:lstStyle/>
        <a:p>
          <a:pPr rtl="1"/>
          <a:endParaRPr lang="ar-IQ"/>
        </a:p>
      </dgm:t>
    </dgm:pt>
    <dgm:pt modelId="{EDD6C566-203D-4893-8C55-2D2E8D41C726}" type="pres">
      <dgm:prSet presAssocID="{37A9C5D3-44E5-4215-8F5A-F3BD7D649A3D}" presName="levelTx" presStyleLbl="revTx" presStyleIdx="0" presStyleCnt="0">
        <dgm:presLayoutVars>
          <dgm:chMax val="1"/>
          <dgm:bulletEnabled val="1"/>
        </dgm:presLayoutVars>
      </dgm:prSet>
      <dgm:spPr/>
      <dgm:t>
        <a:bodyPr/>
        <a:lstStyle/>
        <a:p>
          <a:pPr rtl="1"/>
          <a:endParaRPr lang="ar-IQ"/>
        </a:p>
      </dgm:t>
    </dgm:pt>
    <dgm:pt modelId="{304B16EB-2A1A-42DC-9AB7-033C65765297}" type="pres">
      <dgm:prSet presAssocID="{0D3DAD73-A928-4AE0-A781-15A6B008DF2F}" presName="Name8" presStyleCnt="0"/>
      <dgm:spPr/>
    </dgm:pt>
    <dgm:pt modelId="{070DCFE0-5224-48F7-9288-235E00D62C66}" type="pres">
      <dgm:prSet presAssocID="{0D3DAD73-A928-4AE0-A781-15A6B008DF2F}" presName="level" presStyleLbl="node1" presStyleIdx="5" presStyleCnt="6">
        <dgm:presLayoutVars>
          <dgm:chMax val="1"/>
          <dgm:bulletEnabled val="1"/>
        </dgm:presLayoutVars>
      </dgm:prSet>
      <dgm:spPr/>
      <dgm:t>
        <a:bodyPr/>
        <a:lstStyle/>
        <a:p>
          <a:pPr rtl="1"/>
          <a:endParaRPr lang="ar-IQ"/>
        </a:p>
      </dgm:t>
    </dgm:pt>
    <dgm:pt modelId="{11C4E674-3845-47FE-9A49-9A4F2E11E9E3}" type="pres">
      <dgm:prSet presAssocID="{0D3DAD73-A928-4AE0-A781-15A6B008DF2F}" presName="levelTx" presStyleLbl="revTx" presStyleIdx="0" presStyleCnt="0">
        <dgm:presLayoutVars>
          <dgm:chMax val="1"/>
          <dgm:bulletEnabled val="1"/>
        </dgm:presLayoutVars>
      </dgm:prSet>
      <dgm:spPr/>
      <dgm:t>
        <a:bodyPr/>
        <a:lstStyle/>
        <a:p>
          <a:pPr rtl="1"/>
          <a:endParaRPr lang="ar-IQ"/>
        </a:p>
      </dgm:t>
    </dgm:pt>
  </dgm:ptLst>
  <dgm:cxnLst>
    <dgm:cxn modelId="{2A3EBC25-CEE6-4402-9859-1287F240157D}" type="presOf" srcId="{BD25E8E8-AA80-4CC2-B29D-47818C277366}" destId="{C952E0A1-730E-46F7-B903-9D31D3247591}" srcOrd="0" destOrd="0" presId="urn:microsoft.com/office/officeart/2005/8/layout/pyramid1"/>
    <dgm:cxn modelId="{5031E42C-BFDE-468F-BE47-DA4F8BCBED28}" type="presOf" srcId="{16DE60A1-AA1F-403D-B315-9F5BC92E34C9}" destId="{DF1D114E-E534-4D52-8222-C6BBA598F901}" srcOrd="0" destOrd="0" presId="urn:microsoft.com/office/officeart/2005/8/layout/pyramid1"/>
    <dgm:cxn modelId="{95721DC5-598A-45F6-919C-273FB36C7680}" type="presOf" srcId="{0D3DAD73-A928-4AE0-A781-15A6B008DF2F}" destId="{070DCFE0-5224-48F7-9288-235E00D62C66}" srcOrd="0" destOrd="0" presId="urn:microsoft.com/office/officeart/2005/8/layout/pyramid1"/>
    <dgm:cxn modelId="{E5BB7ADB-6EF4-4D77-B024-217E3B38DBCD}" srcId="{558345A7-26F3-439E-9A95-FE5E41879BC0}" destId="{0D3DAD73-A928-4AE0-A781-15A6B008DF2F}" srcOrd="5" destOrd="0" parTransId="{1E93B314-F8C6-4028-96FF-6AC6C74DD347}" sibTransId="{D105D844-5E6C-42EA-902F-ABDFD820257F}"/>
    <dgm:cxn modelId="{076F6984-C1A8-45AF-A24F-612FD88BA0EA}" type="presOf" srcId="{37A9C5D3-44E5-4215-8F5A-F3BD7D649A3D}" destId="{EDD6C566-203D-4893-8C55-2D2E8D41C726}" srcOrd="1" destOrd="0" presId="urn:microsoft.com/office/officeart/2005/8/layout/pyramid1"/>
    <dgm:cxn modelId="{02639FF8-EFFC-432A-B4BD-229B358CF7A2}" type="presOf" srcId="{558345A7-26F3-439E-9A95-FE5E41879BC0}" destId="{23A6912F-48AA-4B46-AFC2-BA8875D39ADB}" srcOrd="0" destOrd="0" presId="urn:microsoft.com/office/officeart/2005/8/layout/pyramid1"/>
    <dgm:cxn modelId="{88A49738-ADE5-4DDA-95E4-3FA8F5F081FD}" type="presOf" srcId="{37A9C5D3-44E5-4215-8F5A-F3BD7D649A3D}" destId="{48696C37-507D-4E96-A851-C0A20CBB4C0E}" srcOrd="0" destOrd="0" presId="urn:microsoft.com/office/officeart/2005/8/layout/pyramid1"/>
    <dgm:cxn modelId="{A3AE0774-D97D-40F3-A760-D7B3B4BA8EB2}" type="presOf" srcId="{16DE60A1-AA1F-403D-B315-9F5BC92E34C9}" destId="{5D6F0AB7-1707-445C-BF3D-8F7A62779B8C}" srcOrd="1" destOrd="0" presId="urn:microsoft.com/office/officeart/2005/8/layout/pyramid1"/>
    <dgm:cxn modelId="{8ADDA401-C75B-4A72-9C92-E406F2E7994D}" type="presOf" srcId="{F855EC3C-4062-4701-9274-0C9BBFD5B043}" destId="{C2F9C849-0753-4A9C-8B11-F23CC4D8A38F}" srcOrd="1" destOrd="0" presId="urn:microsoft.com/office/officeart/2005/8/layout/pyramid1"/>
    <dgm:cxn modelId="{64541AE5-1563-445A-8876-8EC1F326029F}" type="presOf" srcId="{B88A0172-AF5F-4A66-8238-266EC618EFB7}" destId="{4F861A44-57D1-40E8-ABD8-E1AED4BF7A90}" srcOrd="0" destOrd="0" presId="urn:microsoft.com/office/officeart/2005/8/layout/pyramid1"/>
    <dgm:cxn modelId="{3B79B746-F22E-43D5-ACED-940EE0F4752C}" type="presOf" srcId="{F855EC3C-4062-4701-9274-0C9BBFD5B043}" destId="{A131C841-2571-4A80-AE8C-30A2EBA893E1}" srcOrd="0" destOrd="0" presId="urn:microsoft.com/office/officeart/2005/8/layout/pyramid1"/>
    <dgm:cxn modelId="{8A056713-04AA-4E7A-B124-160DB3C67107}" type="presOf" srcId="{B88A0172-AF5F-4A66-8238-266EC618EFB7}" destId="{9BE3FDF9-967F-4313-AB25-AFED56B7AD64}" srcOrd="1" destOrd="0" presId="urn:microsoft.com/office/officeart/2005/8/layout/pyramid1"/>
    <dgm:cxn modelId="{A2BEE79F-414E-485F-B250-3D6CA0CC263F}" srcId="{558345A7-26F3-439E-9A95-FE5E41879BC0}" destId="{37A9C5D3-44E5-4215-8F5A-F3BD7D649A3D}" srcOrd="4" destOrd="0" parTransId="{5D3A7B7F-484C-4368-943B-B4465A794607}" sibTransId="{F45C7D22-3664-4711-8532-FDA23C42B7C1}"/>
    <dgm:cxn modelId="{F6745843-9E04-487B-A5B0-81516A3349EE}" type="presOf" srcId="{BD25E8E8-AA80-4CC2-B29D-47818C277366}" destId="{6678775B-9BD9-41F7-AACD-BD912293E687}" srcOrd="1" destOrd="0" presId="urn:microsoft.com/office/officeart/2005/8/layout/pyramid1"/>
    <dgm:cxn modelId="{6383E517-889C-4C7A-ACA0-1FCC80694FA9}" type="presOf" srcId="{0D3DAD73-A928-4AE0-A781-15A6B008DF2F}" destId="{11C4E674-3845-47FE-9A49-9A4F2E11E9E3}" srcOrd="1" destOrd="0" presId="urn:microsoft.com/office/officeart/2005/8/layout/pyramid1"/>
    <dgm:cxn modelId="{49F84842-5642-4444-BD11-78FEDF673B5A}" srcId="{558345A7-26F3-439E-9A95-FE5E41879BC0}" destId="{F855EC3C-4062-4701-9274-0C9BBFD5B043}" srcOrd="1" destOrd="0" parTransId="{30693685-8911-4F9E-A972-5F31C221A234}" sibTransId="{BD9F2B03-DFA9-48D2-BD9F-A5DF22F36A0A}"/>
    <dgm:cxn modelId="{CB9D1148-3379-4E63-8BED-20B49B1053FC}" srcId="{558345A7-26F3-439E-9A95-FE5E41879BC0}" destId="{B88A0172-AF5F-4A66-8238-266EC618EFB7}" srcOrd="2" destOrd="0" parTransId="{59815D5F-A1B3-4D5E-9CD9-01E8C9721E32}" sibTransId="{49D69C97-B3C3-446A-A789-9E8EA5806A41}"/>
    <dgm:cxn modelId="{4CEA8915-D974-493B-87C6-072774A04FE7}" srcId="{558345A7-26F3-439E-9A95-FE5E41879BC0}" destId="{BD25E8E8-AA80-4CC2-B29D-47818C277366}" srcOrd="3" destOrd="0" parTransId="{BD9E6FF0-A4C6-4CB8-82D2-DB62C52554F9}" sibTransId="{08EE0E60-E2C1-45C1-A026-3600CFE0A3E8}"/>
    <dgm:cxn modelId="{7B309C1C-686E-4787-9CB9-94D329CA16FB}" srcId="{558345A7-26F3-439E-9A95-FE5E41879BC0}" destId="{16DE60A1-AA1F-403D-B315-9F5BC92E34C9}" srcOrd="0" destOrd="0" parTransId="{8DA390C3-C0B7-433B-8CEB-801961AEDABE}" sibTransId="{AB932BA2-D184-4CB3-B126-A80B70CD9A9F}"/>
    <dgm:cxn modelId="{23FB7C2E-400E-49AF-84BF-38449F16CBD8}" type="presParOf" srcId="{23A6912F-48AA-4B46-AFC2-BA8875D39ADB}" destId="{5036D543-51A3-49CA-B2E9-8A80C68D9290}" srcOrd="0" destOrd="0" presId="urn:microsoft.com/office/officeart/2005/8/layout/pyramid1"/>
    <dgm:cxn modelId="{4F898882-591B-464F-B5BB-E9569EBE3FAD}" type="presParOf" srcId="{5036D543-51A3-49CA-B2E9-8A80C68D9290}" destId="{DF1D114E-E534-4D52-8222-C6BBA598F901}" srcOrd="0" destOrd="0" presId="urn:microsoft.com/office/officeart/2005/8/layout/pyramid1"/>
    <dgm:cxn modelId="{639BB31B-3DF1-4627-8A4A-1B2DCA2513E7}" type="presParOf" srcId="{5036D543-51A3-49CA-B2E9-8A80C68D9290}" destId="{5D6F0AB7-1707-445C-BF3D-8F7A62779B8C}" srcOrd="1" destOrd="0" presId="urn:microsoft.com/office/officeart/2005/8/layout/pyramid1"/>
    <dgm:cxn modelId="{09C1F556-3BD0-437A-AB46-E0C75523F3A9}" type="presParOf" srcId="{23A6912F-48AA-4B46-AFC2-BA8875D39ADB}" destId="{5C183835-9C71-4003-8BF7-082FBB47C134}" srcOrd="1" destOrd="0" presId="urn:microsoft.com/office/officeart/2005/8/layout/pyramid1"/>
    <dgm:cxn modelId="{DC0885EA-4FDA-4A48-AC31-CF1EBF82E63C}" type="presParOf" srcId="{5C183835-9C71-4003-8BF7-082FBB47C134}" destId="{A131C841-2571-4A80-AE8C-30A2EBA893E1}" srcOrd="0" destOrd="0" presId="urn:microsoft.com/office/officeart/2005/8/layout/pyramid1"/>
    <dgm:cxn modelId="{F98B5DA0-8AE4-4F09-B470-2019C081BBB7}" type="presParOf" srcId="{5C183835-9C71-4003-8BF7-082FBB47C134}" destId="{C2F9C849-0753-4A9C-8B11-F23CC4D8A38F}" srcOrd="1" destOrd="0" presId="urn:microsoft.com/office/officeart/2005/8/layout/pyramid1"/>
    <dgm:cxn modelId="{9D1D1C78-2ADB-49EB-BC17-F6B609C50B11}" type="presParOf" srcId="{23A6912F-48AA-4B46-AFC2-BA8875D39ADB}" destId="{2E096B1B-4B45-45EC-ADAF-4F4A9A03F981}" srcOrd="2" destOrd="0" presId="urn:microsoft.com/office/officeart/2005/8/layout/pyramid1"/>
    <dgm:cxn modelId="{BEBE81C9-F7C7-4C17-8480-94514EBB6750}" type="presParOf" srcId="{2E096B1B-4B45-45EC-ADAF-4F4A9A03F981}" destId="{4F861A44-57D1-40E8-ABD8-E1AED4BF7A90}" srcOrd="0" destOrd="0" presId="urn:microsoft.com/office/officeart/2005/8/layout/pyramid1"/>
    <dgm:cxn modelId="{8EF4485C-B02E-4D6F-8767-279F5D37FA36}" type="presParOf" srcId="{2E096B1B-4B45-45EC-ADAF-4F4A9A03F981}" destId="{9BE3FDF9-967F-4313-AB25-AFED56B7AD64}" srcOrd="1" destOrd="0" presId="urn:microsoft.com/office/officeart/2005/8/layout/pyramid1"/>
    <dgm:cxn modelId="{8D23DA98-BC3A-44A1-8B1B-DA171BB2950D}" type="presParOf" srcId="{23A6912F-48AA-4B46-AFC2-BA8875D39ADB}" destId="{4794506A-BB9D-4D69-B7C8-0931E829D176}" srcOrd="3" destOrd="0" presId="urn:microsoft.com/office/officeart/2005/8/layout/pyramid1"/>
    <dgm:cxn modelId="{70692432-3102-41AC-9B82-BC29AE4B2B9A}" type="presParOf" srcId="{4794506A-BB9D-4D69-B7C8-0931E829D176}" destId="{C952E0A1-730E-46F7-B903-9D31D3247591}" srcOrd="0" destOrd="0" presId="urn:microsoft.com/office/officeart/2005/8/layout/pyramid1"/>
    <dgm:cxn modelId="{E0F7A20E-2DAA-4F51-B995-3B0359557C43}" type="presParOf" srcId="{4794506A-BB9D-4D69-B7C8-0931E829D176}" destId="{6678775B-9BD9-41F7-AACD-BD912293E687}" srcOrd="1" destOrd="0" presId="urn:microsoft.com/office/officeart/2005/8/layout/pyramid1"/>
    <dgm:cxn modelId="{0B399C78-7774-4C3C-8DEC-3737580CDE48}" type="presParOf" srcId="{23A6912F-48AA-4B46-AFC2-BA8875D39ADB}" destId="{AE9742EA-F78D-4038-ABEA-169C677A1B05}" srcOrd="4" destOrd="0" presId="urn:microsoft.com/office/officeart/2005/8/layout/pyramid1"/>
    <dgm:cxn modelId="{B59B3C6F-CBFF-4A29-A37A-BCB69F716CAD}" type="presParOf" srcId="{AE9742EA-F78D-4038-ABEA-169C677A1B05}" destId="{48696C37-507D-4E96-A851-C0A20CBB4C0E}" srcOrd="0" destOrd="0" presId="urn:microsoft.com/office/officeart/2005/8/layout/pyramid1"/>
    <dgm:cxn modelId="{1886EA23-ED00-4C2F-A149-D5414ECD440D}" type="presParOf" srcId="{AE9742EA-F78D-4038-ABEA-169C677A1B05}" destId="{EDD6C566-203D-4893-8C55-2D2E8D41C726}" srcOrd="1" destOrd="0" presId="urn:microsoft.com/office/officeart/2005/8/layout/pyramid1"/>
    <dgm:cxn modelId="{EE1DFE76-BA86-43A3-862D-25160C055F05}" type="presParOf" srcId="{23A6912F-48AA-4B46-AFC2-BA8875D39ADB}" destId="{304B16EB-2A1A-42DC-9AB7-033C65765297}" srcOrd="5" destOrd="0" presId="urn:microsoft.com/office/officeart/2005/8/layout/pyramid1"/>
    <dgm:cxn modelId="{9554D2C0-483E-4C09-9193-842F2F7D1093}" type="presParOf" srcId="{304B16EB-2A1A-42DC-9AB7-033C65765297}" destId="{070DCFE0-5224-48F7-9288-235E00D62C66}" srcOrd="0" destOrd="0" presId="urn:microsoft.com/office/officeart/2005/8/layout/pyramid1"/>
    <dgm:cxn modelId="{A998DAA0-2B61-41AF-B6D2-D5B4D9678317}" type="presParOf" srcId="{304B16EB-2A1A-42DC-9AB7-033C65765297}" destId="{11C4E674-3845-47FE-9A49-9A4F2E11E9E3}"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881729-F867-4178-9FFF-3CFA51FDB84B}">
      <dsp:nvSpPr>
        <dsp:cNvPr id="0" name=""/>
        <dsp:cNvSpPr/>
      </dsp:nvSpPr>
      <dsp:spPr>
        <a:xfrm>
          <a:off x="0" y="0"/>
          <a:ext cx="5094381" cy="816570"/>
        </a:xfrm>
        <a:prstGeom prst="roundRect">
          <a:avLst>
            <a:gd name="adj" fmla="val 10000"/>
          </a:avLst>
        </a:prstGeom>
        <a:gradFill rotWithShape="0">
          <a:gsLst>
            <a:gs pos="0">
              <a:schemeClr val="accent4">
                <a:hueOff val="0"/>
                <a:satOff val="0"/>
                <a:lumOff val="0"/>
                <a:alphaOff val="0"/>
                <a:shade val="85000"/>
              </a:schemeClr>
            </a:gs>
            <a:gs pos="100000">
              <a:schemeClr val="accent4">
                <a:hueOff val="0"/>
                <a:satOff val="0"/>
                <a:lumOff val="0"/>
                <a:alphaOff val="0"/>
                <a:tint val="90000"/>
                <a:alpha val="100000"/>
                <a:satMod val="200000"/>
              </a:schemeClr>
            </a:gs>
          </a:gsLst>
          <a:path path="circle">
            <a:fillToRect l="100000" t="100000" r="100000" b="100000"/>
          </a:path>
        </a:gradFill>
        <a:ln>
          <a:noFill/>
        </a:ln>
        <a:effectLst>
          <a:outerShdw blurRad="50800" dist="42924"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r" defTabSz="711200" rtl="1">
            <a:lnSpc>
              <a:spcPct val="90000"/>
            </a:lnSpc>
            <a:spcBef>
              <a:spcPct val="0"/>
            </a:spcBef>
            <a:spcAft>
              <a:spcPct val="35000"/>
            </a:spcAft>
          </a:pPr>
          <a:r>
            <a:rPr lang="ar-IQ" sz="1600" b="1" kern="1200" dirty="0">
              <a:solidFill>
                <a:schemeClr val="tx1"/>
              </a:solidFill>
            </a:rPr>
            <a:t>الهدف الشامل : وهو المحصلة النهائية للعملية التربوية وتقره الدولة على وفق حاجة المجتمع وتطلعاته لتحقيق انماط فكرية وثقافية واجتماعية تبغي اكسابها لأبناء المجتمع . </a:t>
          </a:r>
        </a:p>
      </dsp:txBody>
      <dsp:txXfrm>
        <a:off x="23917" y="23917"/>
        <a:ext cx="4117698" cy="768736"/>
      </dsp:txXfrm>
    </dsp:sp>
    <dsp:sp modelId="{9205CB45-D286-48D9-9DBC-F48F3F75E97F}">
      <dsp:nvSpPr>
        <dsp:cNvPr id="0" name=""/>
        <dsp:cNvSpPr/>
      </dsp:nvSpPr>
      <dsp:spPr>
        <a:xfrm>
          <a:off x="864085" y="936107"/>
          <a:ext cx="5094381" cy="816570"/>
        </a:xfrm>
        <a:prstGeom prst="roundRect">
          <a:avLst>
            <a:gd name="adj" fmla="val 10000"/>
          </a:avLst>
        </a:prstGeom>
        <a:gradFill rotWithShape="0">
          <a:gsLst>
            <a:gs pos="0">
              <a:schemeClr val="accent4">
                <a:hueOff val="2353328"/>
                <a:satOff val="-5819"/>
                <a:lumOff val="-3088"/>
                <a:alphaOff val="0"/>
                <a:shade val="85000"/>
              </a:schemeClr>
            </a:gs>
            <a:gs pos="100000">
              <a:schemeClr val="accent4">
                <a:hueOff val="2353328"/>
                <a:satOff val="-5819"/>
                <a:lumOff val="-3088"/>
                <a:alphaOff val="0"/>
                <a:tint val="90000"/>
                <a:alpha val="100000"/>
                <a:satMod val="200000"/>
              </a:schemeClr>
            </a:gs>
          </a:gsLst>
          <a:path path="circle">
            <a:fillToRect l="100000" t="100000" r="100000" b="100000"/>
          </a:path>
        </a:gradFill>
        <a:ln>
          <a:noFill/>
        </a:ln>
        <a:effectLst>
          <a:outerShdw blurRad="50800" dist="42924"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r" defTabSz="622300" rtl="1">
            <a:lnSpc>
              <a:spcPct val="90000"/>
            </a:lnSpc>
            <a:spcBef>
              <a:spcPct val="0"/>
            </a:spcBef>
            <a:spcAft>
              <a:spcPct val="35000"/>
            </a:spcAft>
          </a:pPr>
          <a:r>
            <a:rPr lang="ar-IQ" sz="1400" b="1" kern="1200" dirty="0">
              <a:solidFill>
                <a:schemeClr val="tx1"/>
              </a:solidFill>
            </a:rPr>
            <a:t>الاهداف العامة : وتشتق من فلسفة التربية وأهدافها في النظام التربوي والمعمول به وتتصف بالعمومية ويتطلب تحقيقها عدد من السنين وهي اهداف استراتيجية بعيدة المدى وتتصف بالشمول وعدم الوضوح وهي اكثر تفصيلا واقل عمومية من الهدف الشامل</a:t>
          </a:r>
          <a:endParaRPr lang="ar-IQ" sz="1400" kern="1200" dirty="0">
            <a:solidFill>
              <a:schemeClr val="tx1"/>
            </a:solidFill>
          </a:endParaRPr>
        </a:p>
      </dsp:txBody>
      <dsp:txXfrm>
        <a:off x="888002" y="960024"/>
        <a:ext cx="4135352" cy="768736"/>
      </dsp:txXfrm>
    </dsp:sp>
    <dsp:sp modelId="{9267AB78-E22B-4A1E-8D6C-A6CE32F21EB1}">
      <dsp:nvSpPr>
        <dsp:cNvPr id="0" name=""/>
        <dsp:cNvSpPr/>
      </dsp:nvSpPr>
      <dsp:spPr>
        <a:xfrm>
          <a:off x="760849" y="1859966"/>
          <a:ext cx="5094381" cy="816570"/>
        </a:xfrm>
        <a:prstGeom prst="roundRect">
          <a:avLst>
            <a:gd name="adj" fmla="val 10000"/>
          </a:avLst>
        </a:prstGeom>
        <a:gradFill rotWithShape="0">
          <a:gsLst>
            <a:gs pos="0">
              <a:schemeClr val="accent4">
                <a:hueOff val="4706656"/>
                <a:satOff val="-11638"/>
                <a:lumOff val="-6177"/>
                <a:alphaOff val="0"/>
                <a:shade val="85000"/>
              </a:schemeClr>
            </a:gs>
            <a:gs pos="100000">
              <a:schemeClr val="accent4">
                <a:hueOff val="4706656"/>
                <a:satOff val="-11638"/>
                <a:lumOff val="-6177"/>
                <a:alphaOff val="0"/>
                <a:tint val="90000"/>
                <a:alpha val="100000"/>
                <a:satMod val="200000"/>
              </a:schemeClr>
            </a:gs>
          </a:gsLst>
          <a:path path="circle">
            <a:fillToRect l="100000" t="100000" r="100000" b="100000"/>
          </a:path>
        </a:gradFill>
        <a:ln>
          <a:noFill/>
        </a:ln>
        <a:effectLst>
          <a:outerShdw blurRad="50800" dist="42924"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r" defTabSz="711200" rtl="1">
            <a:lnSpc>
              <a:spcPct val="90000"/>
            </a:lnSpc>
            <a:spcBef>
              <a:spcPct val="0"/>
            </a:spcBef>
            <a:spcAft>
              <a:spcPct val="35000"/>
            </a:spcAft>
          </a:pPr>
          <a:r>
            <a:rPr lang="ar-IQ" sz="1600" b="1" kern="1200" dirty="0">
              <a:solidFill>
                <a:schemeClr val="tx1"/>
              </a:solidFill>
            </a:rPr>
            <a:t>الاهداف المرحلية : وهي اهداف تتميز بانها اكثر تحديدا وأقل عمومية من الاهداف العامة وتشتق منها اذ تتبلور اهداف كل مرحلة دراسية بما يتفق ومستوى عمر الطلبة ونضجهم وادراكهم المعرفي</a:t>
          </a:r>
          <a:endParaRPr lang="ar-IQ" sz="1600" kern="1200" dirty="0">
            <a:solidFill>
              <a:schemeClr val="tx1"/>
            </a:solidFill>
          </a:endParaRPr>
        </a:p>
      </dsp:txBody>
      <dsp:txXfrm>
        <a:off x="784766" y="1883883"/>
        <a:ext cx="4135352" cy="768736"/>
      </dsp:txXfrm>
    </dsp:sp>
    <dsp:sp modelId="{0F9D4380-3F2A-4515-8F2A-AF9165B5B83E}">
      <dsp:nvSpPr>
        <dsp:cNvPr id="0" name=""/>
        <dsp:cNvSpPr/>
      </dsp:nvSpPr>
      <dsp:spPr>
        <a:xfrm>
          <a:off x="1141273" y="2789949"/>
          <a:ext cx="5094381" cy="816570"/>
        </a:xfrm>
        <a:prstGeom prst="roundRect">
          <a:avLst>
            <a:gd name="adj" fmla="val 10000"/>
          </a:avLst>
        </a:prstGeom>
        <a:gradFill rotWithShape="0">
          <a:gsLst>
            <a:gs pos="0">
              <a:schemeClr val="accent4">
                <a:hueOff val="7059984"/>
                <a:satOff val="-17457"/>
                <a:lumOff val="-9265"/>
                <a:alphaOff val="0"/>
                <a:shade val="85000"/>
              </a:schemeClr>
            </a:gs>
            <a:gs pos="100000">
              <a:schemeClr val="accent4">
                <a:hueOff val="7059984"/>
                <a:satOff val="-17457"/>
                <a:lumOff val="-9265"/>
                <a:alphaOff val="0"/>
                <a:tint val="90000"/>
                <a:alpha val="100000"/>
                <a:satMod val="200000"/>
              </a:schemeClr>
            </a:gs>
          </a:gsLst>
          <a:path path="circle">
            <a:fillToRect l="100000" t="100000" r="100000" b="100000"/>
          </a:path>
        </a:gradFill>
        <a:ln>
          <a:noFill/>
        </a:ln>
        <a:effectLst>
          <a:outerShdw blurRad="50800" dist="42924"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r" defTabSz="711200" rtl="1">
            <a:lnSpc>
              <a:spcPct val="90000"/>
            </a:lnSpc>
            <a:spcBef>
              <a:spcPct val="0"/>
            </a:spcBef>
            <a:spcAft>
              <a:spcPct val="35000"/>
            </a:spcAft>
          </a:pPr>
          <a:r>
            <a:rPr lang="ar-IQ" sz="1600" b="1" kern="1200" dirty="0">
              <a:solidFill>
                <a:schemeClr val="tx1"/>
              </a:solidFill>
            </a:rPr>
            <a:t>اهداف مواد : وهي مشتقه من اهداف المراحل وتلتقي معها في الخطوط العريضة وتبقى خصوصية -المادة الدراسية هي التي تقرر اهداف تدريسها كأهداف تدريس اللغة العربية والأهداف تدريس المواد الاجتماعية وهي تصف ما يتوقع للطلبة أن يكتسبوه بعد دراسة المادة.</a:t>
          </a:r>
        </a:p>
      </dsp:txBody>
      <dsp:txXfrm>
        <a:off x="1165190" y="2813866"/>
        <a:ext cx="4135352" cy="768736"/>
      </dsp:txXfrm>
    </dsp:sp>
    <dsp:sp modelId="{137AE10E-CDCD-4400-B292-331DA58A7933}">
      <dsp:nvSpPr>
        <dsp:cNvPr id="0" name=""/>
        <dsp:cNvSpPr/>
      </dsp:nvSpPr>
      <dsp:spPr>
        <a:xfrm>
          <a:off x="1521698" y="3719932"/>
          <a:ext cx="5094381" cy="816570"/>
        </a:xfrm>
        <a:prstGeom prst="roundRect">
          <a:avLst>
            <a:gd name="adj" fmla="val 10000"/>
          </a:avLst>
        </a:prstGeom>
        <a:gradFill rotWithShape="0">
          <a:gsLst>
            <a:gs pos="0">
              <a:schemeClr val="accent4">
                <a:hueOff val="9413312"/>
                <a:satOff val="-23276"/>
                <a:lumOff val="-12353"/>
                <a:alphaOff val="0"/>
                <a:shade val="85000"/>
              </a:schemeClr>
            </a:gs>
            <a:gs pos="100000">
              <a:schemeClr val="accent4">
                <a:hueOff val="9413312"/>
                <a:satOff val="-23276"/>
                <a:lumOff val="-12353"/>
                <a:alphaOff val="0"/>
                <a:tint val="90000"/>
                <a:alpha val="100000"/>
                <a:satMod val="200000"/>
              </a:schemeClr>
            </a:gs>
          </a:gsLst>
          <a:path path="circle">
            <a:fillToRect l="100000" t="100000" r="100000" b="100000"/>
          </a:path>
        </a:gradFill>
        <a:ln>
          <a:noFill/>
        </a:ln>
        <a:effectLst>
          <a:outerShdw blurRad="50800" dist="42924"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r" defTabSz="622300" rtl="1">
            <a:lnSpc>
              <a:spcPct val="90000"/>
            </a:lnSpc>
            <a:spcBef>
              <a:spcPct val="0"/>
            </a:spcBef>
            <a:spcAft>
              <a:spcPct val="35000"/>
            </a:spcAft>
          </a:pPr>
          <a:r>
            <a:rPr lang="ar-IQ" sz="1400" b="1" kern="1200" dirty="0">
              <a:solidFill>
                <a:schemeClr val="tx1"/>
              </a:solidFill>
            </a:rPr>
            <a:t>الأهداف السلوكية : وهي نتاجات تعليمية ينتظر من الطلبة أن يحققها بعد ادرس يومي ويسهل على -المدرس ملاحظتها وقياسها وهي أدلة التعلم فالهدف السلوكي وصف لما ينتظر من الطلبة أن يقوم به كنتيجة للأنشطة التعليمية التي يمارسها في الدرس</a:t>
          </a:r>
        </a:p>
      </dsp:txBody>
      <dsp:txXfrm>
        <a:off x="1545615" y="3743849"/>
        <a:ext cx="4135352" cy="768736"/>
      </dsp:txXfrm>
    </dsp:sp>
    <dsp:sp modelId="{E18FD6AE-DB77-4F13-B079-905252843057}">
      <dsp:nvSpPr>
        <dsp:cNvPr id="0" name=""/>
        <dsp:cNvSpPr/>
      </dsp:nvSpPr>
      <dsp:spPr>
        <a:xfrm>
          <a:off x="4563610" y="596550"/>
          <a:ext cx="530770" cy="530770"/>
        </a:xfrm>
        <a:prstGeom prst="downArrow">
          <a:avLst>
            <a:gd name="adj1" fmla="val 55000"/>
            <a:gd name="adj2" fmla="val 45000"/>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50800" dist="42924"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1750" tIns="31750" rIns="31750" bIns="31750" numCol="1" spcCol="1270" anchor="ctr" anchorCtr="0">
          <a:noAutofit/>
        </a:bodyPr>
        <a:lstStyle/>
        <a:p>
          <a:pPr lvl="0" algn="ctr" defTabSz="1111250" rtl="1">
            <a:lnSpc>
              <a:spcPct val="90000"/>
            </a:lnSpc>
            <a:spcBef>
              <a:spcPct val="0"/>
            </a:spcBef>
            <a:spcAft>
              <a:spcPct val="35000"/>
            </a:spcAft>
          </a:pPr>
          <a:endParaRPr lang="ar-IQ" sz="2500" kern="1200"/>
        </a:p>
      </dsp:txBody>
      <dsp:txXfrm>
        <a:off x="4683033" y="596550"/>
        <a:ext cx="291924" cy="399404"/>
      </dsp:txXfrm>
    </dsp:sp>
    <dsp:sp modelId="{09D8E29A-E624-41FE-B187-5EF4A513C3C1}">
      <dsp:nvSpPr>
        <dsp:cNvPr id="0" name=""/>
        <dsp:cNvSpPr/>
      </dsp:nvSpPr>
      <dsp:spPr>
        <a:xfrm>
          <a:off x="4944035" y="1526533"/>
          <a:ext cx="530770" cy="530770"/>
        </a:xfrm>
        <a:prstGeom prst="downArrow">
          <a:avLst>
            <a:gd name="adj1" fmla="val 55000"/>
            <a:gd name="adj2" fmla="val 45000"/>
          </a:avLst>
        </a:prstGeom>
        <a:solidFill>
          <a:schemeClr val="accent4">
            <a:tint val="40000"/>
            <a:alpha val="90000"/>
            <a:hueOff val="3231449"/>
            <a:satOff val="-6577"/>
            <a:lumOff val="-974"/>
            <a:alphaOff val="0"/>
          </a:schemeClr>
        </a:solidFill>
        <a:ln w="9525" cap="flat" cmpd="sng" algn="ctr">
          <a:solidFill>
            <a:schemeClr val="accent4">
              <a:tint val="40000"/>
              <a:alpha val="90000"/>
              <a:hueOff val="3231449"/>
              <a:satOff val="-6577"/>
              <a:lumOff val="-974"/>
              <a:alphaOff val="0"/>
            </a:schemeClr>
          </a:solidFill>
          <a:prstDash val="solid"/>
        </a:ln>
        <a:effectLst>
          <a:outerShdw blurRad="50800" dist="42924"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1750" tIns="31750" rIns="31750" bIns="31750" numCol="1" spcCol="1270" anchor="ctr" anchorCtr="0">
          <a:noAutofit/>
        </a:bodyPr>
        <a:lstStyle/>
        <a:p>
          <a:pPr lvl="0" algn="ctr" defTabSz="1111250" rtl="1">
            <a:lnSpc>
              <a:spcPct val="90000"/>
            </a:lnSpc>
            <a:spcBef>
              <a:spcPct val="0"/>
            </a:spcBef>
            <a:spcAft>
              <a:spcPct val="35000"/>
            </a:spcAft>
          </a:pPr>
          <a:endParaRPr lang="ar-IQ" sz="2500" kern="1200"/>
        </a:p>
      </dsp:txBody>
      <dsp:txXfrm>
        <a:off x="5063458" y="1526533"/>
        <a:ext cx="291924" cy="399404"/>
      </dsp:txXfrm>
    </dsp:sp>
    <dsp:sp modelId="{E7450FE1-AE38-4696-99D8-FA072310AAE5}">
      <dsp:nvSpPr>
        <dsp:cNvPr id="0" name=""/>
        <dsp:cNvSpPr/>
      </dsp:nvSpPr>
      <dsp:spPr>
        <a:xfrm>
          <a:off x="5324459" y="2442906"/>
          <a:ext cx="530770" cy="530770"/>
        </a:xfrm>
        <a:prstGeom prst="downArrow">
          <a:avLst>
            <a:gd name="adj1" fmla="val 55000"/>
            <a:gd name="adj2" fmla="val 45000"/>
          </a:avLst>
        </a:prstGeom>
        <a:solidFill>
          <a:schemeClr val="accent4">
            <a:tint val="40000"/>
            <a:alpha val="90000"/>
            <a:hueOff val="6462898"/>
            <a:satOff val="-13153"/>
            <a:lumOff val="-1949"/>
            <a:alphaOff val="0"/>
          </a:schemeClr>
        </a:solidFill>
        <a:ln w="9525" cap="flat" cmpd="sng" algn="ctr">
          <a:solidFill>
            <a:schemeClr val="accent4">
              <a:tint val="40000"/>
              <a:alpha val="90000"/>
              <a:hueOff val="6462898"/>
              <a:satOff val="-13153"/>
              <a:lumOff val="-1949"/>
              <a:alphaOff val="0"/>
            </a:schemeClr>
          </a:solidFill>
          <a:prstDash val="solid"/>
        </a:ln>
        <a:effectLst>
          <a:outerShdw blurRad="50800" dist="42924"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1750" tIns="31750" rIns="31750" bIns="31750" numCol="1" spcCol="1270" anchor="ctr" anchorCtr="0">
          <a:noAutofit/>
        </a:bodyPr>
        <a:lstStyle/>
        <a:p>
          <a:pPr lvl="0" algn="ctr" defTabSz="1111250" rtl="1">
            <a:lnSpc>
              <a:spcPct val="90000"/>
            </a:lnSpc>
            <a:spcBef>
              <a:spcPct val="0"/>
            </a:spcBef>
            <a:spcAft>
              <a:spcPct val="35000"/>
            </a:spcAft>
          </a:pPr>
          <a:endParaRPr lang="ar-IQ" sz="2500" kern="1200"/>
        </a:p>
      </dsp:txBody>
      <dsp:txXfrm>
        <a:off x="5443882" y="2442906"/>
        <a:ext cx="291924" cy="399404"/>
      </dsp:txXfrm>
    </dsp:sp>
    <dsp:sp modelId="{82923B2F-6216-48ED-B161-8071CDDF2AEA}">
      <dsp:nvSpPr>
        <dsp:cNvPr id="0" name=""/>
        <dsp:cNvSpPr/>
      </dsp:nvSpPr>
      <dsp:spPr>
        <a:xfrm>
          <a:off x="5704884" y="3381962"/>
          <a:ext cx="530770" cy="530770"/>
        </a:xfrm>
        <a:prstGeom prst="downArrow">
          <a:avLst>
            <a:gd name="adj1" fmla="val 55000"/>
            <a:gd name="adj2" fmla="val 45000"/>
          </a:avLst>
        </a:prstGeom>
        <a:solidFill>
          <a:schemeClr val="accent4">
            <a:tint val="40000"/>
            <a:alpha val="90000"/>
            <a:hueOff val="9694347"/>
            <a:satOff val="-19730"/>
            <a:lumOff val="-2923"/>
            <a:alphaOff val="0"/>
          </a:schemeClr>
        </a:solidFill>
        <a:ln w="9525" cap="flat" cmpd="sng" algn="ctr">
          <a:solidFill>
            <a:schemeClr val="accent4">
              <a:tint val="40000"/>
              <a:alpha val="90000"/>
              <a:hueOff val="9694347"/>
              <a:satOff val="-19730"/>
              <a:lumOff val="-2923"/>
              <a:alphaOff val="0"/>
            </a:schemeClr>
          </a:solidFill>
          <a:prstDash val="solid"/>
        </a:ln>
        <a:effectLst>
          <a:outerShdw blurRad="50800" dist="42924"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1750" tIns="31750" rIns="31750" bIns="31750" numCol="1" spcCol="1270" anchor="ctr" anchorCtr="0">
          <a:noAutofit/>
        </a:bodyPr>
        <a:lstStyle/>
        <a:p>
          <a:pPr lvl="0" algn="ctr" defTabSz="1111250" rtl="1">
            <a:lnSpc>
              <a:spcPct val="90000"/>
            </a:lnSpc>
            <a:spcBef>
              <a:spcPct val="0"/>
            </a:spcBef>
            <a:spcAft>
              <a:spcPct val="35000"/>
            </a:spcAft>
          </a:pPr>
          <a:endParaRPr lang="ar-IQ" sz="2500" kern="1200"/>
        </a:p>
      </dsp:txBody>
      <dsp:txXfrm>
        <a:off x="5824307" y="3381962"/>
        <a:ext cx="291924" cy="3994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1D114E-E534-4D52-8222-C6BBA598F901}">
      <dsp:nvSpPr>
        <dsp:cNvPr id="0" name=""/>
        <dsp:cNvSpPr/>
      </dsp:nvSpPr>
      <dsp:spPr>
        <a:xfrm>
          <a:off x="2581672" y="0"/>
          <a:ext cx="1032668" cy="768085"/>
        </a:xfrm>
        <a:prstGeom prst="trapezoid">
          <a:avLst>
            <a:gd name="adj" fmla="val 67224"/>
          </a:avLst>
        </a:prstGeom>
        <a:gradFill rotWithShape="0">
          <a:gsLst>
            <a:gs pos="0">
              <a:schemeClr val="accent4">
                <a:hueOff val="0"/>
                <a:satOff val="0"/>
                <a:lumOff val="0"/>
                <a:alphaOff val="0"/>
                <a:shade val="85000"/>
              </a:schemeClr>
            </a:gs>
            <a:gs pos="100000">
              <a:schemeClr val="accent4">
                <a:hueOff val="0"/>
                <a:satOff val="0"/>
                <a:lumOff val="0"/>
                <a:alphaOff val="0"/>
                <a:tint val="90000"/>
                <a:alpha val="100000"/>
                <a:satMod val="200000"/>
              </a:schemeClr>
            </a:gs>
          </a:gsLst>
          <a:path path="circle">
            <a:fillToRect l="100000" t="100000" r="100000" b="100000"/>
          </a:path>
        </a:gradFill>
        <a:ln>
          <a:noFill/>
        </a:ln>
        <a:effectLst>
          <a:outerShdw blurRad="50800" dist="42924" dir="5400000" rotWithShape="0">
            <a:srgbClr val="00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6990" tIns="46990" rIns="46990" bIns="46990" numCol="1" spcCol="1270" anchor="ctr" anchorCtr="0">
          <a:noAutofit/>
        </a:bodyPr>
        <a:lstStyle/>
        <a:p>
          <a:pPr lvl="0" algn="ctr" defTabSz="1644650" rtl="1">
            <a:lnSpc>
              <a:spcPct val="90000"/>
            </a:lnSpc>
            <a:spcBef>
              <a:spcPct val="0"/>
            </a:spcBef>
            <a:spcAft>
              <a:spcPct val="35000"/>
            </a:spcAft>
          </a:pPr>
          <a:r>
            <a:rPr lang="ar-IQ" sz="3700" kern="1200" dirty="0"/>
            <a:t>التقويم</a:t>
          </a:r>
        </a:p>
      </dsp:txBody>
      <dsp:txXfrm>
        <a:off x="2581672" y="0"/>
        <a:ext cx="1032668" cy="768085"/>
      </dsp:txXfrm>
    </dsp:sp>
    <dsp:sp modelId="{A131C841-2571-4A80-AE8C-30A2EBA893E1}">
      <dsp:nvSpPr>
        <dsp:cNvPr id="0" name=""/>
        <dsp:cNvSpPr/>
      </dsp:nvSpPr>
      <dsp:spPr>
        <a:xfrm>
          <a:off x="2065337" y="768085"/>
          <a:ext cx="2065337" cy="768085"/>
        </a:xfrm>
        <a:prstGeom prst="trapezoid">
          <a:avLst>
            <a:gd name="adj" fmla="val 67224"/>
          </a:avLst>
        </a:prstGeom>
        <a:gradFill rotWithShape="0">
          <a:gsLst>
            <a:gs pos="0">
              <a:schemeClr val="accent4">
                <a:hueOff val="1882662"/>
                <a:satOff val="-4655"/>
                <a:lumOff val="-2471"/>
                <a:alphaOff val="0"/>
                <a:shade val="85000"/>
              </a:schemeClr>
            </a:gs>
            <a:gs pos="100000">
              <a:schemeClr val="accent4">
                <a:hueOff val="1882662"/>
                <a:satOff val="-4655"/>
                <a:lumOff val="-2471"/>
                <a:alphaOff val="0"/>
                <a:tint val="90000"/>
                <a:alpha val="100000"/>
                <a:satMod val="200000"/>
              </a:schemeClr>
            </a:gs>
          </a:gsLst>
          <a:path path="circle">
            <a:fillToRect l="100000" t="100000" r="100000" b="100000"/>
          </a:path>
        </a:gradFill>
        <a:ln>
          <a:noFill/>
        </a:ln>
        <a:effectLst>
          <a:outerShdw blurRad="50800" dist="42924" dir="5400000" rotWithShape="0">
            <a:srgbClr val="00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6990" tIns="46990" rIns="46990" bIns="46990" numCol="1" spcCol="1270" anchor="ctr" anchorCtr="0">
          <a:noAutofit/>
        </a:bodyPr>
        <a:lstStyle/>
        <a:p>
          <a:pPr lvl="0" algn="ctr" defTabSz="1644650" rtl="1">
            <a:lnSpc>
              <a:spcPct val="90000"/>
            </a:lnSpc>
            <a:spcBef>
              <a:spcPct val="0"/>
            </a:spcBef>
            <a:spcAft>
              <a:spcPct val="35000"/>
            </a:spcAft>
          </a:pPr>
          <a:r>
            <a:rPr lang="ar-IQ" sz="3700" kern="1200" dirty="0"/>
            <a:t>التركيب</a:t>
          </a:r>
        </a:p>
      </dsp:txBody>
      <dsp:txXfrm>
        <a:off x="2426771" y="768085"/>
        <a:ext cx="1342469" cy="768085"/>
      </dsp:txXfrm>
    </dsp:sp>
    <dsp:sp modelId="{4F861A44-57D1-40E8-ABD8-E1AED4BF7A90}">
      <dsp:nvSpPr>
        <dsp:cNvPr id="0" name=""/>
        <dsp:cNvSpPr/>
      </dsp:nvSpPr>
      <dsp:spPr>
        <a:xfrm>
          <a:off x="1549003" y="1536170"/>
          <a:ext cx="3098006" cy="768085"/>
        </a:xfrm>
        <a:prstGeom prst="trapezoid">
          <a:avLst>
            <a:gd name="adj" fmla="val 67224"/>
          </a:avLst>
        </a:prstGeom>
        <a:gradFill rotWithShape="0">
          <a:gsLst>
            <a:gs pos="0">
              <a:schemeClr val="accent4">
                <a:hueOff val="3765325"/>
                <a:satOff val="-9310"/>
                <a:lumOff val="-4941"/>
                <a:alphaOff val="0"/>
                <a:shade val="85000"/>
              </a:schemeClr>
            </a:gs>
            <a:gs pos="100000">
              <a:schemeClr val="accent4">
                <a:hueOff val="3765325"/>
                <a:satOff val="-9310"/>
                <a:lumOff val="-4941"/>
                <a:alphaOff val="0"/>
                <a:tint val="90000"/>
                <a:alpha val="100000"/>
                <a:satMod val="200000"/>
              </a:schemeClr>
            </a:gs>
          </a:gsLst>
          <a:path path="circle">
            <a:fillToRect l="100000" t="100000" r="100000" b="100000"/>
          </a:path>
        </a:gradFill>
        <a:ln>
          <a:noFill/>
        </a:ln>
        <a:effectLst>
          <a:outerShdw blurRad="50800" dist="42924" dir="5400000" rotWithShape="0">
            <a:srgbClr val="00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6990" tIns="46990" rIns="46990" bIns="46990" numCol="1" spcCol="1270" anchor="ctr" anchorCtr="0">
          <a:noAutofit/>
        </a:bodyPr>
        <a:lstStyle/>
        <a:p>
          <a:pPr lvl="0" algn="ctr" defTabSz="1644650" rtl="1">
            <a:lnSpc>
              <a:spcPct val="90000"/>
            </a:lnSpc>
            <a:spcBef>
              <a:spcPct val="0"/>
            </a:spcBef>
            <a:spcAft>
              <a:spcPct val="35000"/>
            </a:spcAft>
          </a:pPr>
          <a:r>
            <a:rPr lang="ar-IQ" sz="3700" kern="1200" dirty="0"/>
            <a:t>التحليل</a:t>
          </a:r>
        </a:p>
      </dsp:txBody>
      <dsp:txXfrm>
        <a:off x="2091154" y="1536170"/>
        <a:ext cx="2013704" cy="768085"/>
      </dsp:txXfrm>
    </dsp:sp>
    <dsp:sp modelId="{C952E0A1-730E-46F7-B903-9D31D3247591}">
      <dsp:nvSpPr>
        <dsp:cNvPr id="0" name=""/>
        <dsp:cNvSpPr/>
      </dsp:nvSpPr>
      <dsp:spPr>
        <a:xfrm>
          <a:off x="1032668" y="2304255"/>
          <a:ext cx="4130675" cy="768085"/>
        </a:xfrm>
        <a:prstGeom prst="trapezoid">
          <a:avLst>
            <a:gd name="adj" fmla="val 67224"/>
          </a:avLst>
        </a:prstGeom>
        <a:gradFill rotWithShape="0">
          <a:gsLst>
            <a:gs pos="0">
              <a:schemeClr val="accent4">
                <a:hueOff val="5647988"/>
                <a:satOff val="-13966"/>
                <a:lumOff val="-7412"/>
                <a:alphaOff val="0"/>
                <a:shade val="85000"/>
              </a:schemeClr>
            </a:gs>
            <a:gs pos="100000">
              <a:schemeClr val="accent4">
                <a:hueOff val="5647988"/>
                <a:satOff val="-13966"/>
                <a:lumOff val="-7412"/>
                <a:alphaOff val="0"/>
                <a:tint val="90000"/>
                <a:alpha val="100000"/>
                <a:satMod val="200000"/>
              </a:schemeClr>
            </a:gs>
          </a:gsLst>
          <a:path path="circle">
            <a:fillToRect l="100000" t="100000" r="100000" b="100000"/>
          </a:path>
        </a:gradFill>
        <a:ln>
          <a:noFill/>
        </a:ln>
        <a:effectLst>
          <a:outerShdw blurRad="50800" dist="42924" dir="5400000" rotWithShape="0">
            <a:srgbClr val="00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6990" tIns="46990" rIns="46990" bIns="46990" numCol="1" spcCol="1270" anchor="ctr" anchorCtr="0">
          <a:noAutofit/>
        </a:bodyPr>
        <a:lstStyle/>
        <a:p>
          <a:pPr lvl="0" algn="ctr" defTabSz="1644650" rtl="1">
            <a:lnSpc>
              <a:spcPct val="90000"/>
            </a:lnSpc>
            <a:spcBef>
              <a:spcPct val="0"/>
            </a:spcBef>
            <a:spcAft>
              <a:spcPct val="35000"/>
            </a:spcAft>
          </a:pPr>
          <a:r>
            <a:rPr lang="ar-IQ" sz="3700" kern="1200" dirty="0"/>
            <a:t>التطبيق</a:t>
          </a:r>
        </a:p>
      </dsp:txBody>
      <dsp:txXfrm>
        <a:off x="1755537" y="2304255"/>
        <a:ext cx="2684938" cy="768085"/>
      </dsp:txXfrm>
    </dsp:sp>
    <dsp:sp modelId="{48696C37-507D-4E96-A851-C0A20CBB4C0E}">
      <dsp:nvSpPr>
        <dsp:cNvPr id="0" name=""/>
        <dsp:cNvSpPr/>
      </dsp:nvSpPr>
      <dsp:spPr>
        <a:xfrm>
          <a:off x="516334" y="3072340"/>
          <a:ext cx="5163344" cy="768085"/>
        </a:xfrm>
        <a:prstGeom prst="trapezoid">
          <a:avLst>
            <a:gd name="adj" fmla="val 67224"/>
          </a:avLst>
        </a:prstGeom>
        <a:gradFill rotWithShape="0">
          <a:gsLst>
            <a:gs pos="0">
              <a:schemeClr val="accent4">
                <a:hueOff val="7530650"/>
                <a:satOff val="-18621"/>
                <a:lumOff val="-9882"/>
                <a:alphaOff val="0"/>
                <a:shade val="85000"/>
              </a:schemeClr>
            </a:gs>
            <a:gs pos="100000">
              <a:schemeClr val="accent4">
                <a:hueOff val="7530650"/>
                <a:satOff val="-18621"/>
                <a:lumOff val="-9882"/>
                <a:alphaOff val="0"/>
                <a:tint val="90000"/>
                <a:alpha val="100000"/>
                <a:satMod val="200000"/>
              </a:schemeClr>
            </a:gs>
          </a:gsLst>
          <a:path path="circle">
            <a:fillToRect l="100000" t="100000" r="100000" b="100000"/>
          </a:path>
        </a:gradFill>
        <a:ln>
          <a:noFill/>
        </a:ln>
        <a:effectLst>
          <a:outerShdw blurRad="50800" dist="42924" dir="5400000" rotWithShape="0">
            <a:srgbClr val="00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6990" tIns="46990" rIns="46990" bIns="46990" numCol="1" spcCol="1270" anchor="ctr" anchorCtr="0">
          <a:noAutofit/>
        </a:bodyPr>
        <a:lstStyle/>
        <a:p>
          <a:pPr lvl="0" algn="ctr" defTabSz="1644650" rtl="1">
            <a:lnSpc>
              <a:spcPct val="90000"/>
            </a:lnSpc>
            <a:spcBef>
              <a:spcPct val="0"/>
            </a:spcBef>
            <a:spcAft>
              <a:spcPct val="35000"/>
            </a:spcAft>
          </a:pPr>
          <a:r>
            <a:rPr lang="ar-IQ" sz="3700" kern="1200" dirty="0"/>
            <a:t>الفهم</a:t>
          </a:r>
        </a:p>
      </dsp:txBody>
      <dsp:txXfrm>
        <a:off x="1419919" y="3072340"/>
        <a:ext cx="3356173" cy="768085"/>
      </dsp:txXfrm>
    </dsp:sp>
    <dsp:sp modelId="{070DCFE0-5224-48F7-9288-235E00D62C66}">
      <dsp:nvSpPr>
        <dsp:cNvPr id="0" name=""/>
        <dsp:cNvSpPr/>
      </dsp:nvSpPr>
      <dsp:spPr>
        <a:xfrm>
          <a:off x="0" y="3840425"/>
          <a:ext cx="6196013" cy="768085"/>
        </a:xfrm>
        <a:prstGeom prst="trapezoid">
          <a:avLst>
            <a:gd name="adj" fmla="val 67224"/>
          </a:avLst>
        </a:prstGeom>
        <a:gradFill rotWithShape="0">
          <a:gsLst>
            <a:gs pos="0">
              <a:schemeClr val="accent4">
                <a:hueOff val="9413312"/>
                <a:satOff val="-23276"/>
                <a:lumOff val="-12353"/>
                <a:alphaOff val="0"/>
                <a:shade val="85000"/>
              </a:schemeClr>
            </a:gs>
            <a:gs pos="100000">
              <a:schemeClr val="accent4">
                <a:hueOff val="9413312"/>
                <a:satOff val="-23276"/>
                <a:lumOff val="-12353"/>
                <a:alphaOff val="0"/>
                <a:tint val="90000"/>
                <a:alpha val="100000"/>
                <a:satMod val="200000"/>
              </a:schemeClr>
            </a:gs>
          </a:gsLst>
          <a:path path="circle">
            <a:fillToRect l="100000" t="100000" r="100000" b="100000"/>
          </a:path>
        </a:gradFill>
        <a:ln>
          <a:noFill/>
        </a:ln>
        <a:effectLst>
          <a:outerShdw blurRad="50800" dist="42924" dir="5400000" rotWithShape="0">
            <a:srgbClr val="00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6990" tIns="46990" rIns="46990" bIns="46990" numCol="1" spcCol="1270" anchor="ctr" anchorCtr="0">
          <a:noAutofit/>
        </a:bodyPr>
        <a:lstStyle/>
        <a:p>
          <a:pPr lvl="0" algn="ctr" defTabSz="1644650" rtl="1">
            <a:lnSpc>
              <a:spcPct val="90000"/>
            </a:lnSpc>
            <a:spcBef>
              <a:spcPct val="0"/>
            </a:spcBef>
            <a:spcAft>
              <a:spcPct val="35000"/>
            </a:spcAft>
          </a:pPr>
          <a:r>
            <a:rPr lang="ar-IQ" sz="3700" kern="1200" dirty="0"/>
            <a:t>التذكر</a:t>
          </a:r>
        </a:p>
      </dsp:txBody>
      <dsp:txXfrm>
        <a:off x="1084302" y="3840425"/>
        <a:ext cx="4027408" cy="768085"/>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BA35C3D-7B2A-44AF-953A-4B41DC4EC9B5}" type="datetimeFigureOut">
              <a:rPr lang="ar-IQ" smtClean="0"/>
              <a:t>17/04/1446</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964DA28-B02A-4F21-A427-C5A14E2483B9}" type="slidenum">
              <a:rPr lang="ar-IQ" smtClean="0"/>
              <a:t>‹#›</a:t>
            </a:fld>
            <a:endParaRPr lang="ar-IQ"/>
          </a:p>
        </p:txBody>
      </p:sp>
    </p:spTree>
    <p:extLst>
      <p:ext uri="{BB962C8B-B14F-4D97-AF65-F5344CB8AC3E}">
        <p14:creationId xmlns:p14="http://schemas.microsoft.com/office/powerpoint/2010/main" val="107560002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F964DA28-B02A-4F21-A427-C5A14E2483B9}" type="slidenum">
              <a:rPr lang="ar-IQ" smtClean="0"/>
              <a:t>8</a:t>
            </a:fld>
            <a:endParaRPr lang="ar-IQ"/>
          </a:p>
        </p:txBody>
      </p:sp>
    </p:spTree>
    <p:extLst>
      <p:ext uri="{BB962C8B-B14F-4D97-AF65-F5344CB8AC3E}">
        <p14:creationId xmlns:p14="http://schemas.microsoft.com/office/powerpoint/2010/main" val="33578984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1B8ABB09-4A1D-463E-8065-109CC2B7EFAA}" type="datetimeFigureOut">
              <a:rPr lang="ar-SA" smtClean="0"/>
              <a:t>17/04/1446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ar-SA" smtClean="0"/>
              <a:t>انقر لتحرير نمط العنوان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17/04/1446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17/04/1446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17/04/1446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8" name="Content Placeholder 7"/>
          <p:cNvSpPr>
            <a:spLocks noGrp="1"/>
          </p:cNvSpPr>
          <p:nvPr>
            <p:ph sz="quarter" idx="13"/>
          </p:nvPr>
        </p:nvSpPr>
        <p:spPr>
          <a:xfrm>
            <a:off x="609600" y="1600200"/>
            <a:ext cx="7924800" cy="4114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17/04/1446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t>17/04/1446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1B8ABB09-4A1D-463E-8065-109CC2B7EFAA}" type="datetimeFigureOut">
              <a:rPr lang="ar-SA" smtClean="0"/>
              <a:t>17/04/1446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17/04/1446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17/04/1446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17/04/1446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17/04/1446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1B8ABB09-4A1D-463E-8065-109CC2B7EFAA}" type="datetimeFigureOut">
              <a:rPr lang="ar-SA" smtClean="0"/>
              <a:t>17/04/1446</a:t>
            </a:fld>
            <a:endParaRPr lang="ar-SA"/>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ar-SA"/>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0B34F065-1154-456A-91E3-76DE8E75E17B}"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1" eaLnBrk="1" latinLnBrk="0" hangingPunct="1">
        <a:spcBef>
          <a:spcPct val="0"/>
        </a:spcBef>
        <a:buNone/>
        <a:defRPr sz="3000" kern="1200" cap="all" spc="50" baseline="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835696" y="3244334"/>
            <a:ext cx="5328592" cy="212365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ar-IQ"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مناهج وطرائق التدريس</a:t>
            </a:r>
            <a:endParaRPr lang="ar-SA"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44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م.د.رشا علي فهد</a:t>
            </a:r>
            <a:endParaRPr lang="ar-IQ"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endParaRPr lang="ar-IQ" sz="4400" dirty="0"/>
          </a:p>
        </p:txBody>
      </p:sp>
    </p:spTree>
    <p:extLst>
      <p:ext uri="{BB962C8B-B14F-4D97-AF65-F5344CB8AC3E}">
        <p14:creationId xmlns:p14="http://schemas.microsoft.com/office/powerpoint/2010/main" val="1526602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332656"/>
            <a:ext cx="7924800" cy="864096"/>
          </a:xfrm>
        </p:spPr>
        <p:txBody>
          <a:bodyPr/>
          <a:lstStyle/>
          <a:p>
            <a:pPr algn="ctr"/>
            <a:r>
              <a:rPr lang="en-US" sz="4000" b="1" dirty="0"/>
              <a:t>Benjamin Bloom)</a:t>
            </a:r>
            <a:r>
              <a:rPr lang="en-US" dirty="0"/>
              <a:t>‏ </a:t>
            </a:r>
            <a:r>
              <a:rPr lang="en-US" dirty="0" smtClean="0"/>
              <a:t>(</a:t>
            </a:r>
            <a:endParaRPr lang="ar-IQ" dirty="0"/>
          </a:p>
        </p:txBody>
      </p:sp>
      <p:sp>
        <p:nvSpPr>
          <p:cNvPr id="3" name="عنصر نائب للمحتوى 2"/>
          <p:cNvSpPr>
            <a:spLocks noGrp="1"/>
          </p:cNvSpPr>
          <p:nvPr>
            <p:ph sz="quarter" idx="13"/>
          </p:nvPr>
        </p:nvSpPr>
        <p:spPr>
          <a:xfrm>
            <a:off x="609600" y="1124744"/>
            <a:ext cx="7924800" cy="4590256"/>
          </a:xfrm>
        </p:spPr>
        <p:txBody>
          <a:bodyPr/>
          <a:lstStyle/>
          <a:p>
            <a:r>
              <a:rPr lang="en-US" dirty="0"/>
              <a:t>Benjamin Bloom)‏ </a:t>
            </a:r>
            <a:r>
              <a:rPr lang="en-US" dirty="0" smtClean="0"/>
              <a:t>(</a:t>
            </a:r>
            <a:r>
              <a:rPr lang="ar-IQ" dirty="0" smtClean="0"/>
              <a:t>فبراير( </a:t>
            </a:r>
            <a:r>
              <a:rPr lang="ar-IQ" dirty="0"/>
              <a:t>1913-13 سبتمبر 1999) عالم نفس تربوي أمريكي، قام بوضع تصنيف للأهداف </a:t>
            </a:r>
            <a:r>
              <a:rPr lang="ar-IQ" dirty="0" smtClean="0"/>
              <a:t>التربوية، عمل </a:t>
            </a:r>
            <a:r>
              <a:rPr lang="ar-IQ" dirty="0"/>
              <a:t>استاذ جامعي في جامعة شيكاغو وهو صاحب نظرية التعلم من اجل التمكن التي شكل عناصرها الاولية من نموذج كارول وكانت النتائج مشجعة مما حدا </a:t>
            </a:r>
            <a:r>
              <a:rPr lang="ar-IQ" dirty="0" err="1"/>
              <a:t>ببلوم</a:t>
            </a:r>
            <a:r>
              <a:rPr lang="ar-IQ" dirty="0"/>
              <a:t> الى دعوة كارول عام 1971 للاشتراك معه في تنظير ممارسته تلك ,وعرف في الميدان التربوي </a:t>
            </a:r>
            <a:r>
              <a:rPr lang="ar-IQ" dirty="0" err="1"/>
              <a:t>بصنافته</a:t>
            </a:r>
            <a:r>
              <a:rPr lang="ar-IQ" dirty="0"/>
              <a:t> الشهيرة </a:t>
            </a:r>
            <a:r>
              <a:rPr lang="ar-IQ" dirty="0" smtClean="0"/>
              <a:t>والتي </a:t>
            </a:r>
            <a:r>
              <a:rPr lang="ar-IQ" dirty="0"/>
              <a:t>حملت اسمه </a:t>
            </a:r>
            <a:r>
              <a:rPr lang="ar-IQ" dirty="0" err="1"/>
              <a:t>صنافة</a:t>
            </a:r>
            <a:r>
              <a:rPr lang="ar-IQ" dirty="0"/>
              <a:t> بلوم (</a:t>
            </a:r>
            <a:r>
              <a:rPr lang="en-US" dirty="0"/>
              <a:t>taxonomy of BLOOM) </a:t>
            </a:r>
            <a:r>
              <a:rPr lang="ar-IQ" dirty="0"/>
              <a:t>). مفهوم التعلم حتى </a:t>
            </a:r>
            <a:r>
              <a:rPr lang="ar-IQ" dirty="0" smtClean="0"/>
              <a:t>التمكن وهو </a:t>
            </a:r>
            <a:r>
              <a:rPr lang="ar-IQ" dirty="0"/>
              <a:t>تزويد المتعلمين بوحدات تعليمية ذات تنظيم جيد ولها اهداف محددة مسبقا ولا يسمح للمتعلم الانتقال من وحدة تعليمية أي اخرى تالية الابعد ان يصل الى مستوى التمكن المطلوب واذا لم يتمكن المتعلم من الوصول الى المستوى المطلوب تعد له مادة او مواد علاجية تساعده للوصول الى مستوى التمكن.</a:t>
            </a:r>
          </a:p>
          <a:p>
            <a:endParaRPr lang="ar-IQ" dirty="0" smtClean="0"/>
          </a:p>
          <a:p>
            <a:endParaRPr lang="ar-IQ"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475" y="3356992"/>
            <a:ext cx="2305050" cy="2448272"/>
          </a:xfrm>
          <a:prstGeom prst="rect">
            <a:avLst/>
          </a:prstGeom>
          <a:ln>
            <a:noFill/>
          </a:ln>
          <a:effectLst>
            <a:softEdge rad="112500"/>
          </a:effectLst>
        </p:spPr>
      </p:pic>
    </p:spTree>
    <p:extLst>
      <p:ext uri="{BB962C8B-B14F-4D97-AF65-F5344CB8AC3E}">
        <p14:creationId xmlns:p14="http://schemas.microsoft.com/office/powerpoint/2010/main" val="206405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95023" y="817583"/>
            <a:ext cx="6965245" cy="955234"/>
          </a:xfrm>
        </p:spPr>
        <p:txBody>
          <a:bodyPr/>
          <a:lstStyle/>
          <a:p>
            <a:r>
              <a:rPr lang="ar-IQ" b="1" dirty="0"/>
              <a:t>تصنيف الأهداف السلوكية :</a:t>
            </a:r>
            <a:endParaRPr lang="ar-IQ" dirty="0"/>
          </a:p>
        </p:txBody>
      </p:sp>
      <p:sp>
        <p:nvSpPr>
          <p:cNvPr id="3" name="عنصر نائب للمحتوى 2"/>
          <p:cNvSpPr>
            <a:spLocks noGrp="1"/>
          </p:cNvSpPr>
          <p:nvPr>
            <p:ph sz="quarter" idx="13"/>
          </p:nvPr>
        </p:nvSpPr>
        <p:spPr>
          <a:xfrm>
            <a:off x="1463040" y="1628800"/>
            <a:ext cx="6196405" cy="4608512"/>
          </a:xfrm>
        </p:spPr>
        <p:txBody>
          <a:bodyPr>
            <a:noAutofit/>
          </a:bodyPr>
          <a:lstStyle/>
          <a:p>
            <a:r>
              <a:rPr lang="ar-IQ" sz="2800" b="1" dirty="0"/>
              <a:t>قام العالم الأمريكي </a:t>
            </a:r>
            <a:r>
              <a:rPr lang="ar-IQ" sz="2800" b="1" dirty="0" smtClean="0"/>
              <a:t>بنجامين بلوم </a:t>
            </a:r>
            <a:r>
              <a:rPr lang="ar-IQ" sz="2800" b="1" dirty="0"/>
              <a:t>بتصنيف الأهداف السلوكية التدريسية </a:t>
            </a:r>
            <a:r>
              <a:rPr lang="ar-IQ" sz="2800" b="1" dirty="0" smtClean="0"/>
              <a:t>وذلك لتسهيل </a:t>
            </a:r>
            <a:r>
              <a:rPr lang="ar-IQ" sz="2800" b="1" dirty="0"/>
              <a:t>التعامل معها فقد تمخض عن اجتماع التربويين عام 1956 في جامعة شيكاغو عن اتفاق على</a:t>
            </a:r>
          </a:p>
          <a:p>
            <a:pPr marL="0" indent="0">
              <a:buNone/>
            </a:pPr>
            <a:r>
              <a:rPr lang="ar-IQ" sz="2800" b="1" dirty="0"/>
              <a:t>تصنيف الأهداف التدريسية الى مجالات ثلاثة وهي:</a:t>
            </a:r>
          </a:p>
          <a:p>
            <a:r>
              <a:rPr lang="ar-IQ" sz="2800" b="1" dirty="0"/>
              <a:t>1 . المجال المعرفي</a:t>
            </a:r>
          </a:p>
          <a:p>
            <a:r>
              <a:rPr lang="ar-IQ" sz="2800" b="1" dirty="0"/>
              <a:t>2 المجال الوجداني -</a:t>
            </a:r>
          </a:p>
          <a:p>
            <a:r>
              <a:rPr lang="ar-IQ" sz="2800" b="1" dirty="0"/>
              <a:t>3 المجال </a:t>
            </a:r>
            <a:r>
              <a:rPr lang="ar-IQ" sz="2800" b="1" dirty="0" err="1"/>
              <a:t>النفسحركي</a:t>
            </a:r>
            <a:endParaRPr lang="ar-IQ" sz="2800" b="1" dirty="0"/>
          </a:p>
        </p:txBody>
      </p:sp>
    </p:spTree>
    <p:extLst>
      <p:ext uri="{BB962C8B-B14F-4D97-AF65-F5344CB8AC3E}">
        <p14:creationId xmlns:p14="http://schemas.microsoft.com/office/powerpoint/2010/main" val="2599614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900F77-FCD2-45D3-AAEA-AA0360703238}"/>
              </a:ext>
            </a:extLst>
          </p:cNvPr>
          <p:cNvSpPr>
            <a:spLocks noGrp="1"/>
          </p:cNvSpPr>
          <p:nvPr>
            <p:ph type="title"/>
          </p:nvPr>
        </p:nvSpPr>
        <p:spPr>
          <a:xfrm>
            <a:off x="1089377" y="2827757"/>
            <a:ext cx="6965245" cy="1202485"/>
          </a:xfrm>
        </p:spPr>
        <p:style>
          <a:lnRef idx="0">
            <a:schemeClr val="dk1"/>
          </a:lnRef>
          <a:fillRef idx="3">
            <a:schemeClr val="dk1"/>
          </a:fillRef>
          <a:effectRef idx="3">
            <a:schemeClr val="dk1"/>
          </a:effectRef>
          <a:fontRef idx="minor">
            <a:schemeClr val="lt1"/>
          </a:fontRef>
        </p:style>
        <p:txBody>
          <a:bodyPr/>
          <a:lstStyle/>
          <a:p>
            <a:r>
              <a:rPr lang="ar-SA" dirty="0"/>
              <a:t>صنف الأهداف التدريسية.؟ </a:t>
            </a:r>
            <a:endParaRPr lang="en-US" dirty="0"/>
          </a:p>
        </p:txBody>
      </p:sp>
    </p:spTree>
    <p:extLst>
      <p:ext uri="{BB962C8B-B14F-4D97-AF65-F5344CB8AC3E}">
        <p14:creationId xmlns:p14="http://schemas.microsoft.com/office/powerpoint/2010/main" val="1554995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66F90B-47F9-452F-93C7-2A969877240B}"/>
              </a:ext>
            </a:extLst>
          </p:cNvPr>
          <p:cNvSpPr>
            <a:spLocks noGrp="1"/>
          </p:cNvSpPr>
          <p:nvPr>
            <p:ph type="title"/>
          </p:nvPr>
        </p:nvSpPr>
        <p:spPr>
          <a:xfrm>
            <a:off x="1089377" y="2708920"/>
            <a:ext cx="6965245" cy="1202485"/>
          </a:xfrm>
        </p:spPr>
        <p:style>
          <a:lnRef idx="1">
            <a:schemeClr val="accent4"/>
          </a:lnRef>
          <a:fillRef idx="3">
            <a:schemeClr val="accent4"/>
          </a:fillRef>
          <a:effectRef idx="2">
            <a:schemeClr val="accent4"/>
          </a:effectRef>
          <a:fontRef idx="minor">
            <a:schemeClr val="lt1"/>
          </a:fontRef>
        </p:style>
        <p:txBody>
          <a:bodyPr/>
          <a:lstStyle/>
          <a:p>
            <a:r>
              <a:rPr lang="ar-SA" dirty="0"/>
              <a:t>حلل المجال المعرفي.؟</a:t>
            </a:r>
            <a:endParaRPr lang="en-US" dirty="0"/>
          </a:p>
        </p:txBody>
      </p:sp>
    </p:spTree>
    <p:extLst>
      <p:ext uri="{BB962C8B-B14F-4D97-AF65-F5344CB8AC3E}">
        <p14:creationId xmlns:p14="http://schemas.microsoft.com/office/powerpoint/2010/main" val="1569299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15616" y="620688"/>
            <a:ext cx="6965245" cy="955234"/>
          </a:xfrm>
        </p:spPr>
        <p:txBody>
          <a:bodyPr>
            <a:normAutofit fontScale="90000"/>
          </a:bodyPr>
          <a:lstStyle/>
          <a:p>
            <a:r>
              <a:rPr lang="ar-IQ" b="1" dirty="0"/>
              <a:t>المجال المعرفي</a:t>
            </a:r>
            <a:br>
              <a:rPr lang="ar-IQ" b="1" dirty="0"/>
            </a:br>
            <a:endParaRPr lang="ar-IQ" dirty="0"/>
          </a:p>
        </p:txBody>
      </p:sp>
      <p:graphicFrame>
        <p:nvGraphicFramePr>
          <p:cNvPr id="4" name="عنصر نائب للمحتوى 3"/>
          <p:cNvGraphicFramePr>
            <a:graphicFrameLocks noGrp="1"/>
          </p:cNvGraphicFramePr>
          <p:nvPr>
            <p:ph sz="quarter" idx="13"/>
            <p:extLst>
              <p:ext uri="{D42A27DB-BD31-4B8C-83A1-F6EECF244321}">
                <p14:modId xmlns:p14="http://schemas.microsoft.com/office/powerpoint/2010/main" val="260604027"/>
              </p:ext>
            </p:extLst>
          </p:nvPr>
        </p:nvGraphicFramePr>
        <p:xfrm>
          <a:off x="1463675" y="1628800"/>
          <a:ext cx="6196013" cy="46085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0875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E4F3DE-9DB5-438C-82D2-6ABFFE3F8AB4}"/>
              </a:ext>
            </a:extLst>
          </p:cNvPr>
          <p:cNvSpPr>
            <a:spLocks noGrp="1"/>
          </p:cNvSpPr>
          <p:nvPr>
            <p:ph type="title"/>
          </p:nvPr>
        </p:nvSpPr>
        <p:spPr>
          <a:xfrm>
            <a:off x="971600" y="2420888"/>
            <a:ext cx="6965245" cy="1202485"/>
          </a:xfrm>
        </p:spPr>
        <p:style>
          <a:lnRef idx="3">
            <a:schemeClr val="lt1"/>
          </a:lnRef>
          <a:fillRef idx="1">
            <a:schemeClr val="accent1"/>
          </a:fillRef>
          <a:effectRef idx="1">
            <a:schemeClr val="accent1"/>
          </a:effectRef>
          <a:fontRef idx="minor">
            <a:schemeClr val="lt1"/>
          </a:fontRef>
        </p:style>
        <p:txBody>
          <a:bodyPr>
            <a:normAutofit/>
          </a:bodyPr>
          <a:lstStyle/>
          <a:p>
            <a:r>
              <a:rPr lang="ar-SA" dirty="0"/>
              <a:t>س/لماذا صنف بلوم المجال المعرفي بشكل هرمي؟</a:t>
            </a:r>
            <a:endParaRPr lang="en-US" dirty="0"/>
          </a:p>
        </p:txBody>
      </p:sp>
    </p:spTree>
    <p:extLst>
      <p:ext uri="{BB962C8B-B14F-4D97-AF65-F5344CB8AC3E}">
        <p14:creationId xmlns:p14="http://schemas.microsoft.com/office/powerpoint/2010/main" val="1850648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95023" y="548680"/>
            <a:ext cx="6965245" cy="1471387"/>
          </a:xfrm>
        </p:spPr>
        <p:txBody>
          <a:bodyPr>
            <a:normAutofit fontScale="90000"/>
          </a:bodyPr>
          <a:lstStyle/>
          <a:p>
            <a:pPr marL="274320" lvl="0" indent="-274320">
              <a:spcBef>
                <a:spcPct val="20000"/>
              </a:spcBef>
            </a:pPr>
            <a:r>
              <a:rPr lang="ar-IQ" sz="2400" b="1" dirty="0">
                <a:solidFill>
                  <a:prstClr val="black"/>
                </a:solidFill>
                <a:latin typeface="Franklin Gothic Book"/>
                <a:ea typeface="+mn-ea"/>
                <a:cs typeface="Arial"/>
              </a:rPr>
              <a:t/>
            </a:r>
            <a:br>
              <a:rPr lang="ar-IQ" sz="2400" b="1" dirty="0">
                <a:solidFill>
                  <a:prstClr val="black"/>
                </a:solidFill>
                <a:latin typeface="Franklin Gothic Book"/>
                <a:ea typeface="+mn-ea"/>
                <a:cs typeface="Arial"/>
              </a:rPr>
            </a:br>
            <a:r>
              <a:rPr lang="ar-IQ" sz="2400" b="1" dirty="0">
                <a:solidFill>
                  <a:prstClr val="black"/>
                </a:solidFill>
                <a:latin typeface="Franklin Gothic Book"/>
                <a:ea typeface="+mn-ea"/>
                <a:cs typeface="Arial"/>
              </a:rPr>
              <a:t/>
            </a:r>
            <a:br>
              <a:rPr lang="ar-IQ" sz="2400" b="1" dirty="0">
                <a:solidFill>
                  <a:prstClr val="black"/>
                </a:solidFill>
                <a:latin typeface="Franklin Gothic Book"/>
                <a:ea typeface="+mn-ea"/>
                <a:cs typeface="Arial"/>
              </a:rPr>
            </a:br>
            <a:r>
              <a:rPr lang="ar-IQ" sz="2700" b="1" dirty="0">
                <a:solidFill>
                  <a:prstClr val="black"/>
                </a:solidFill>
                <a:latin typeface="Franklin Gothic Book"/>
                <a:ea typeface="+mn-ea"/>
                <a:cs typeface="Arial"/>
              </a:rPr>
              <a:t>ا</a:t>
            </a:r>
            <a:r>
              <a:rPr lang="ar-IQ" sz="2200" b="1" dirty="0">
                <a:solidFill>
                  <a:prstClr val="black"/>
                </a:solidFill>
                <a:latin typeface="Franklin Gothic Book"/>
                <a:ea typeface="+mn-ea"/>
                <a:cs typeface="Arial"/>
              </a:rPr>
              <a:t>ولا: المجال المعرفي : يعبر هذا المجال عن اكتساب المعرفة والمهارات العقلية والفكرية وصنف بلوم هذا -المجال الى مستويات ستة معرفية تتدرج في شكل هرم معرفي يبدأ بالقدرات العقلية الدنيا وينتهي/بالقدرات العقلية العليا</a:t>
            </a:r>
            <a:r>
              <a:rPr lang="ar-IQ" sz="2400" dirty="0">
                <a:solidFill>
                  <a:prstClr val="black"/>
                </a:solidFill>
                <a:latin typeface="Franklin Gothic Book"/>
                <a:ea typeface="+mn-ea"/>
                <a:cs typeface="Arial"/>
              </a:rPr>
              <a:t/>
            </a:r>
            <a:br>
              <a:rPr lang="ar-IQ" sz="2400" dirty="0">
                <a:solidFill>
                  <a:prstClr val="black"/>
                </a:solidFill>
                <a:latin typeface="Franklin Gothic Book"/>
                <a:ea typeface="+mn-ea"/>
                <a:cs typeface="Arial"/>
              </a:rPr>
            </a:br>
            <a:endParaRPr lang="ar-IQ" dirty="0"/>
          </a:p>
        </p:txBody>
      </p:sp>
      <p:sp>
        <p:nvSpPr>
          <p:cNvPr id="3" name="عنصر نائب للمحتوى 2"/>
          <p:cNvSpPr>
            <a:spLocks noGrp="1"/>
          </p:cNvSpPr>
          <p:nvPr>
            <p:ph sz="quarter" idx="13"/>
          </p:nvPr>
        </p:nvSpPr>
        <p:spPr>
          <a:xfrm>
            <a:off x="899592" y="1916832"/>
            <a:ext cx="7200800" cy="4320480"/>
          </a:xfrm>
        </p:spPr>
        <p:txBody>
          <a:bodyPr>
            <a:normAutofit/>
          </a:bodyPr>
          <a:lstStyle/>
          <a:p>
            <a:r>
              <a:rPr lang="ar-IQ" sz="2800" u="sng" dirty="0">
                <a:solidFill>
                  <a:srgbClr val="FF0000"/>
                </a:solidFill>
              </a:rPr>
              <a:t>مستوى التذكر: </a:t>
            </a:r>
            <a:r>
              <a:rPr lang="ar-IQ" dirty="0"/>
              <a:t>وهو أدنى مستويات التفكير ويعبر عن قدرة الطلبة على التنكر واسترجاع المعلومات </a:t>
            </a:r>
            <a:r>
              <a:rPr lang="ar-IQ" b="1" dirty="0"/>
              <a:t>-</a:t>
            </a:r>
            <a:r>
              <a:rPr lang="ar-IQ" dirty="0"/>
              <a:t>ومن أفعال هذا المستوى ) يذكر، يعدد، يكتب ،يعرف يسمى ، يحدد(مثل أن يعرف الطلبة مصادر المياه.</a:t>
            </a:r>
          </a:p>
          <a:p>
            <a:r>
              <a:rPr lang="ar-IQ" dirty="0"/>
              <a:t>أن يذكر اسماء الأقطار العربية في الجزء الاسي وي منه.</a:t>
            </a:r>
          </a:p>
          <a:p>
            <a:r>
              <a:rPr lang="ar-IQ" dirty="0"/>
              <a:t>.</a:t>
            </a:r>
            <a:r>
              <a:rPr lang="ar-IQ" sz="2800" u="sng" dirty="0">
                <a:solidFill>
                  <a:srgbClr val="0070C0"/>
                </a:solidFill>
              </a:rPr>
              <a:t>2 مستوى الفهم: </a:t>
            </a:r>
            <a:r>
              <a:rPr lang="ar-IQ" dirty="0"/>
              <a:t>ويعبر عن القدرة على التفسير والقدرة على اعادة صياغة المعرفة بأشكال جديدة ومن </a:t>
            </a:r>
            <a:r>
              <a:rPr lang="ar-IQ" b="1" dirty="0"/>
              <a:t>-</a:t>
            </a:r>
            <a:r>
              <a:rPr lang="ar-IQ" dirty="0"/>
              <a:t>أفعال هذا المستوى )يشرح ، يفسر ، يصوغ ،يوضح، يلخص، يعلل، يقارن(مثل أن يشرح الطلبة معنى الجاذبية.</a:t>
            </a:r>
          </a:p>
          <a:p>
            <a:r>
              <a:rPr lang="ar-IQ" dirty="0"/>
              <a:t>أن يبين الطلبة موقع الوطن العربي في النقل العالمي</a:t>
            </a:r>
          </a:p>
          <a:p>
            <a:r>
              <a:rPr lang="ar-IQ" dirty="0"/>
              <a:t>ان يقارن الطلبة بين دجلة والفرات من حيث الطول والروافد والامتداد</a:t>
            </a:r>
          </a:p>
        </p:txBody>
      </p:sp>
    </p:spTree>
    <p:extLst>
      <p:ext uri="{BB962C8B-B14F-4D97-AF65-F5344CB8AC3E}">
        <p14:creationId xmlns:p14="http://schemas.microsoft.com/office/powerpoint/2010/main" val="3549172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827584" y="692696"/>
            <a:ext cx="7488832" cy="5544616"/>
          </a:xfrm>
        </p:spPr>
        <p:txBody>
          <a:bodyPr/>
          <a:lstStyle/>
          <a:p>
            <a:r>
              <a:rPr lang="ar-IQ" sz="3200" u="sng" dirty="0">
                <a:solidFill>
                  <a:srgbClr val="0070C0"/>
                </a:solidFill>
              </a:rPr>
              <a:t>مستوى التطبيق: </a:t>
            </a:r>
            <a:r>
              <a:rPr lang="ar-IQ" dirty="0"/>
              <a:t>ويعني قدرة الطلبة على نقل المعلومات من مستوى انظري الى مستوى عملي تطبيقي </a:t>
            </a:r>
            <a:r>
              <a:rPr lang="ar-IQ" b="1" dirty="0"/>
              <a:t>-</a:t>
            </a:r>
            <a:r>
              <a:rPr lang="ar-IQ" dirty="0"/>
              <a:t>ومن افعاله " يقيس ، يرسم ، يطبق ، يعطي امثلة خارجية ، يصمم شكل هندس ي ، يؤشر مثل أن</a:t>
            </a:r>
          </a:p>
          <a:p>
            <a:r>
              <a:rPr lang="ar-IQ" dirty="0"/>
              <a:t>يقيس الطلبة طول نهر دجله داخل العراق في ضوء خريطة الكتاب أن يستخدم الأسلوب العلمي في </a:t>
            </a:r>
            <a:r>
              <a:rPr lang="ar-IQ" dirty="0" err="1"/>
              <a:t>حل_مشكلة</a:t>
            </a:r>
            <a:r>
              <a:rPr lang="ar-IQ" dirty="0"/>
              <a:t> التصحر</a:t>
            </a:r>
          </a:p>
          <a:p>
            <a:r>
              <a:rPr lang="ar-IQ" dirty="0"/>
              <a:t>ان يوضح طبيعة الطقس في بغداد في ضوء معلومات عن الحرارة والضغط</a:t>
            </a:r>
          </a:p>
          <a:p>
            <a:r>
              <a:rPr lang="ar-IQ" sz="2800" b="1" u="sng" dirty="0"/>
              <a:t>مستوى التحليل: </a:t>
            </a:r>
            <a:r>
              <a:rPr lang="ar-IQ" dirty="0"/>
              <a:t>ويتضمن قدرة الطلبة على تجزئة الفكر الى ابسط مكوناتها وتحديد العلاقات بين </a:t>
            </a:r>
            <a:r>
              <a:rPr lang="ar-IQ" b="1" dirty="0"/>
              <a:t>-</a:t>
            </a:r>
            <a:r>
              <a:rPr lang="ar-IQ" dirty="0"/>
              <a:t>الحقائق والفرضيات والاستنتاجات ومن أفعال هذا المستوى " يميز ، يفرق ، يحلل ، يربط ، </a:t>
            </a:r>
            <a:r>
              <a:rPr lang="ar-IQ" dirty="0" err="1"/>
              <a:t>يقسم،يشخص</a:t>
            </a:r>
            <a:r>
              <a:rPr lang="ar-IQ" dirty="0"/>
              <a:t>، يقارن«</a:t>
            </a:r>
          </a:p>
          <a:p>
            <a:endParaRPr lang="ar-IQ" dirty="0"/>
          </a:p>
        </p:txBody>
      </p:sp>
    </p:spTree>
    <p:extLst>
      <p:ext uri="{BB962C8B-B14F-4D97-AF65-F5344CB8AC3E}">
        <p14:creationId xmlns:p14="http://schemas.microsoft.com/office/powerpoint/2010/main" val="19309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755576" y="620688"/>
            <a:ext cx="7704856" cy="5544616"/>
          </a:xfrm>
        </p:spPr>
        <p:txBody>
          <a:bodyPr>
            <a:normAutofit/>
          </a:bodyPr>
          <a:lstStyle/>
          <a:p>
            <a:r>
              <a:rPr lang="ar-IQ" sz="3200" b="1" u="sng" dirty="0"/>
              <a:t>مستوى التركيب: </a:t>
            </a:r>
            <a:r>
              <a:rPr lang="ar-IQ" dirty="0"/>
              <a:t>ويتمثل بقدرة الطلبة على انتاج كليات من أجزاء عديدة أي انتاج شيء جديد ومن </a:t>
            </a:r>
            <a:r>
              <a:rPr lang="ar-IQ" b="1" dirty="0"/>
              <a:t>-</a:t>
            </a:r>
            <a:r>
              <a:rPr lang="ar-IQ" dirty="0"/>
              <a:t>أفعال هذا المستوى " يرتب ، يركب، يؤلف ، يجمع، يكتب قصة ، ينشئ، يصمم </a:t>
            </a:r>
            <a:r>
              <a:rPr lang="ar-IQ" dirty="0" err="1"/>
              <a:t>جهاز"مثل</a:t>
            </a:r>
            <a:r>
              <a:rPr lang="ar-IQ" dirty="0"/>
              <a:t> يصمم الطلبة جهاز دوارة الرياح من مواد بيئية </a:t>
            </a:r>
            <a:r>
              <a:rPr lang="ar-IQ" dirty="0" err="1"/>
              <a:t>محليةان</a:t>
            </a:r>
            <a:r>
              <a:rPr lang="ar-IQ" dirty="0"/>
              <a:t> ينظم الطلبة خطة عملية لقيام سوق عربية مشتركة\</a:t>
            </a:r>
          </a:p>
          <a:p>
            <a:r>
              <a:rPr lang="ar-IQ" sz="3200" b="1" u="sng" dirty="0">
                <a:solidFill>
                  <a:srgbClr val="FF0000"/>
                </a:solidFill>
              </a:rPr>
              <a:t>مستوى التقويم: </a:t>
            </a:r>
            <a:r>
              <a:rPr lang="ar-IQ" dirty="0"/>
              <a:t>ويقصد به القدرة على اصدار حكم ما على عمل او موقف او موضوع في ضوء معايير </a:t>
            </a:r>
            <a:r>
              <a:rPr lang="ar-IQ" b="1" dirty="0"/>
              <a:t>-</a:t>
            </a:r>
            <a:r>
              <a:rPr lang="ar-IQ" dirty="0"/>
              <a:t>تعطي للمتعلم ومن افعاله " يقوم ، يحكم ،يفاضل، يبين وجهة نظر ، يفند ، يعطي رأيه </a:t>
            </a:r>
            <a:r>
              <a:rPr lang="ar-IQ" dirty="0" err="1"/>
              <a:t>يختار"مثل</a:t>
            </a:r>
            <a:r>
              <a:rPr lang="ar-IQ" dirty="0"/>
              <a:t> أن يبين الطلبة وجهة نظر في مفهوم العولمة.</a:t>
            </a:r>
          </a:p>
          <a:p>
            <a:r>
              <a:rPr lang="ar-IQ" dirty="0"/>
              <a:t>أن يختار الطلبة افضل خريطة رسمها زملاءه</a:t>
            </a:r>
          </a:p>
          <a:p>
            <a:r>
              <a:rPr lang="ar-IQ" dirty="0"/>
              <a:t>ان يناقش الطلبة مدى صحة العبارة )روسيا سجينة </a:t>
            </a:r>
            <a:r>
              <a:rPr lang="ar-IQ" dirty="0" err="1"/>
              <a:t>جغرافيتها</a:t>
            </a:r>
            <a:r>
              <a:rPr lang="ar-IQ" dirty="0"/>
              <a:t>( أن يحكم على صحة عبارة</a:t>
            </a:r>
          </a:p>
        </p:txBody>
      </p:sp>
    </p:spTree>
    <p:extLst>
      <p:ext uri="{BB962C8B-B14F-4D97-AF65-F5344CB8AC3E}">
        <p14:creationId xmlns:p14="http://schemas.microsoft.com/office/powerpoint/2010/main" val="3930162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95023" y="817582"/>
            <a:ext cx="6965245" cy="1387282"/>
          </a:xfrm>
        </p:spPr>
        <p:txBody>
          <a:bodyPr>
            <a:noAutofit/>
          </a:bodyPr>
          <a:lstStyle/>
          <a:p>
            <a:r>
              <a:rPr lang="ar-IQ" sz="2800" b="1" dirty="0"/>
              <a:t>ثانيا: المجال الوجداني : </a:t>
            </a:r>
            <a:r>
              <a:rPr lang="ar-IQ" sz="2000" dirty="0">
                <a:cs typeface="+mn-cs"/>
              </a:rPr>
              <a:t>ويتعلق في هذا المجال بالنواحي الوجدانية من السلوك مثل المشاعر </a:t>
            </a:r>
            <a:r>
              <a:rPr lang="ar-IQ" sz="2000" b="1" dirty="0">
                <a:cs typeface="+mn-cs"/>
              </a:rPr>
              <a:t>-</a:t>
            </a:r>
            <a:r>
              <a:rPr lang="ar-IQ" sz="2000" dirty="0">
                <a:cs typeface="+mn-cs"/>
              </a:rPr>
              <a:t>والأحاسيس والاهتمامات كالاتجاهات والقيم والميول واشهر من كتب في-هذا المجال </a:t>
            </a:r>
            <a:r>
              <a:rPr lang="ar-IQ" sz="2000" dirty="0" err="1">
                <a:cs typeface="+mn-cs"/>
              </a:rPr>
              <a:t>كرانويل</a:t>
            </a:r>
            <a:r>
              <a:rPr lang="ar-IQ" sz="2000" dirty="0">
                <a:cs typeface="+mn-cs"/>
              </a:rPr>
              <a:t> عام 1961إذ صنفه الى خمسة مستويات مرتبة هرمية كالاتي:</a:t>
            </a:r>
            <a:endParaRPr lang="ar-IQ" sz="1600" dirty="0">
              <a:cs typeface="+mn-cs"/>
            </a:endParaRPr>
          </a:p>
        </p:txBody>
      </p:sp>
      <p:sp>
        <p:nvSpPr>
          <p:cNvPr id="3" name="عنصر نائب للمحتوى 2"/>
          <p:cNvSpPr>
            <a:spLocks noGrp="1"/>
          </p:cNvSpPr>
          <p:nvPr>
            <p:ph sz="quarter" idx="13"/>
          </p:nvPr>
        </p:nvSpPr>
        <p:spPr/>
        <p:txBody>
          <a:bodyPr>
            <a:normAutofit/>
          </a:bodyPr>
          <a:lstStyle/>
          <a:p>
            <a:r>
              <a:rPr lang="ar-IQ" u="sng" dirty="0">
                <a:solidFill>
                  <a:srgbClr val="FF0000"/>
                </a:solidFill>
              </a:rPr>
              <a:t>الاستقبال والتقبل: </a:t>
            </a:r>
            <a:r>
              <a:rPr lang="ar-IQ" sz="2000" dirty="0"/>
              <a:t>وهو ادنى درجة بالمستوى في المجال الانفعالي ويعني الانتباه الانتقائي لمثير معين من </a:t>
            </a:r>
            <a:r>
              <a:rPr lang="ar-IQ" sz="2000" b="1" dirty="0"/>
              <a:t>-</a:t>
            </a:r>
            <a:r>
              <a:rPr lang="ar-IQ" sz="2000" dirty="0"/>
              <a:t>بين عدة مثيرات منافسه أي يبدي الطلبة الرغبة والاهتمام بقضية او مشكلة عامة ومن أفعال </a:t>
            </a:r>
            <a:r>
              <a:rPr lang="ar-IQ" sz="2000" dirty="0" err="1"/>
              <a:t>هذاالمستوى</a:t>
            </a:r>
            <a:r>
              <a:rPr lang="ar-IQ" sz="2000" dirty="0"/>
              <a:t> " أن يتقبل ، بهم ، يعي ، </a:t>
            </a:r>
            <a:r>
              <a:rPr lang="ar-IQ" sz="2000" dirty="0" err="1"/>
              <a:t>يصغي"مثل</a:t>
            </a:r>
            <a:r>
              <a:rPr lang="ar-IQ" sz="2000" dirty="0"/>
              <a:t> ان يعي الطلبة مخاطر تلوث البيئة</a:t>
            </a:r>
          </a:p>
          <a:p>
            <a:r>
              <a:rPr lang="ar-IQ" sz="2800" u="sng" dirty="0">
                <a:solidFill>
                  <a:schemeClr val="tx2"/>
                </a:solidFill>
              </a:rPr>
              <a:t>الاستجابة: </a:t>
            </a:r>
            <a:r>
              <a:rPr lang="ar-IQ" dirty="0"/>
              <a:t>يشارك الطلبة بإيجابية مع الظاهرة او المثير ويتخذ موقفا ازاءها وتكون المشاركة فاعلة ومن-افعاله )يستجيب ،يناقش ،يتطوع، يبادر، ي وافق على(</a:t>
            </a:r>
          </a:p>
          <a:p>
            <a:r>
              <a:rPr lang="ar-IQ" dirty="0"/>
              <a:t>مثل: أن مثل ان يتطوع الطلبة بقراءة جهود العرب في تطور علم الجغرافية</a:t>
            </a:r>
          </a:p>
        </p:txBody>
      </p:sp>
    </p:spTree>
    <p:extLst>
      <p:ext uri="{BB962C8B-B14F-4D97-AF65-F5344CB8AC3E}">
        <p14:creationId xmlns:p14="http://schemas.microsoft.com/office/powerpoint/2010/main" val="810259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الاهداف التربوية</a:t>
            </a:r>
          </a:p>
        </p:txBody>
      </p:sp>
      <p:sp>
        <p:nvSpPr>
          <p:cNvPr id="3" name="عنصر نائب للمحتوى 2"/>
          <p:cNvSpPr>
            <a:spLocks noGrp="1"/>
          </p:cNvSpPr>
          <p:nvPr>
            <p:ph sz="quarter" idx="13"/>
          </p:nvPr>
        </p:nvSpPr>
        <p:spPr/>
        <p:txBody>
          <a:bodyPr>
            <a:normAutofit/>
          </a:bodyPr>
          <a:lstStyle/>
          <a:p>
            <a:r>
              <a:rPr lang="ar-IQ" dirty="0"/>
              <a:t>العملية التعليمية: عملية هادفة شأنها شأن أي سلوك انساني اخر فمنذ ان نشأت الخليقة يسعى الانسان الى تطوير ذاته وبيئته ضمن نتائج واهداف مرغوبه</a:t>
            </a:r>
          </a:p>
          <a:p>
            <a:r>
              <a:rPr lang="ar-IQ" dirty="0"/>
              <a:t>وتعد الأهداف التربوية الركيزة الأولى وصمام الأمان للعملية التعليمية وهي مجموعة الأغراض والغايات والمقاصد وتعبر عن الطموحات والاعمال التي يرنو المجتمع الى تحقيقها بواسطة النظام التربوي الذي ترجمها الى برامج دراسية يتم تقبلها والاستجابة اليها من قبل الطلبة حتى تضحى تلك الأهداف في النهاية سلوكا مرغوبا في حياة الطلبة</a:t>
            </a:r>
          </a:p>
        </p:txBody>
      </p:sp>
    </p:spTree>
    <p:extLst>
      <p:ext uri="{BB962C8B-B14F-4D97-AF65-F5344CB8AC3E}">
        <p14:creationId xmlns:p14="http://schemas.microsoft.com/office/powerpoint/2010/main" val="17807683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899592" y="620688"/>
            <a:ext cx="7416824" cy="5616624"/>
          </a:xfrm>
        </p:spPr>
        <p:txBody>
          <a:bodyPr>
            <a:normAutofit/>
          </a:bodyPr>
          <a:lstStyle/>
          <a:p>
            <a:r>
              <a:rPr lang="ar-IQ" sz="3200" u="sng" dirty="0">
                <a:solidFill>
                  <a:srgbClr val="FF0000"/>
                </a:solidFill>
              </a:rPr>
              <a:t>التثمين: </a:t>
            </a:r>
            <a:r>
              <a:rPr lang="ar-IQ" dirty="0"/>
              <a:t>أي الاتجاه الطوعي للطلبة نحو سلوك ما أي يعطي قيمة الش </a:t>
            </a:r>
            <a:r>
              <a:rPr lang="ar-IQ" dirty="0" err="1"/>
              <a:t>يء</a:t>
            </a:r>
            <a:r>
              <a:rPr lang="ar-IQ" dirty="0"/>
              <a:t> ما في سلوك قد يعتدى </a:t>
            </a:r>
            <a:r>
              <a:rPr lang="ar-IQ" b="1" dirty="0"/>
              <a:t>-</a:t>
            </a:r>
            <a:r>
              <a:rPr lang="ar-IQ" dirty="0"/>
              <a:t>المطلوب منه في الدرس مما يدل على التزام ذاتي بما هو مقنع به ومن افعاله " يقيم، يقدر، يدعم، يثمن-مثل ان يثمن الطلبة نضال الشعب الفلسطيني لنيل حقوقه</a:t>
            </a:r>
          </a:p>
          <a:p>
            <a:r>
              <a:rPr lang="ar-IQ" sz="2800" u="sng" dirty="0">
                <a:solidFill>
                  <a:srgbClr val="FF0000"/>
                </a:solidFill>
              </a:rPr>
              <a:t>التنظيم القيمي </a:t>
            </a:r>
            <a:r>
              <a:rPr lang="ar-IQ" dirty="0"/>
              <a:t>: يبدا الطلبة بمقارنة بين القيم لم يتخذ لنفسه نظاما قيميا خاصا به وفلسفة محددة </a:t>
            </a:r>
            <a:r>
              <a:rPr lang="ar-IQ" b="1" dirty="0"/>
              <a:t>-</a:t>
            </a:r>
            <a:r>
              <a:rPr lang="ar-IQ" dirty="0"/>
              <a:t>في حياته ومن افعاله " يمارس بحماس يبذل مجهود يلتزم يخطط، يدافع عن-مثل: أن يدافع عن قيم وعادات المجتمع العربي تجاه الغزو الثقافي الغربي</a:t>
            </a:r>
          </a:p>
          <a:p>
            <a:r>
              <a:rPr lang="ar-IQ" sz="2800" b="1" dirty="0">
                <a:solidFill>
                  <a:srgbClr val="FF0000"/>
                </a:solidFill>
              </a:rPr>
              <a:t>تمثل القيمة او الوسم بالقيمة: </a:t>
            </a:r>
            <a:r>
              <a:rPr lang="ar-IQ" dirty="0"/>
              <a:t>في هذا المستوى تتشكل الذات فنميز الطلبة عن غيره بشخصية متفردة </a:t>
            </a:r>
            <a:r>
              <a:rPr lang="ar-IQ" b="1" dirty="0"/>
              <a:t>-</a:t>
            </a:r>
            <a:r>
              <a:rPr lang="ar-IQ" dirty="0"/>
              <a:t>وهنا تدمج المعتقدات والأفكار والميول والاتجاهات-لتشكل عند الطلبة فلسفة الحياة ومن افعاله " يواظب ،يحافظ على ، يؤمن ، يبرر"</a:t>
            </a:r>
          </a:p>
          <a:p>
            <a:r>
              <a:rPr lang="ar-IQ" dirty="0"/>
              <a:t>مثل أن يحافظ الطلبة على اثاث المدرسة والممتلكات العامة</a:t>
            </a:r>
          </a:p>
          <a:p>
            <a:r>
              <a:rPr lang="ar-IQ" dirty="0"/>
              <a:t>أن يواظب الطلبة على حضور محاضرة المنهج وطرائق التدريس</a:t>
            </a:r>
          </a:p>
        </p:txBody>
      </p:sp>
    </p:spTree>
    <p:extLst>
      <p:ext uri="{BB962C8B-B14F-4D97-AF65-F5344CB8AC3E}">
        <p14:creationId xmlns:p14="http://schemas.microsoft.com/office/powerpoint/2010/main" val="719491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2564904"/>
            <a:ext cx="6965245" cy="1202485"/>
          </a:xfrm>
        </p:spPr>
        <p:style>
          <a:lnRef idx="3">
            <a:schemeClr val="lt1"/>
          </a:lnRef>
          <a:fillRef idx="1">
            <a:schemeClr val="accent5"/>
          </a:fillRef>
          <a:effectRef idx="1">
            <a:schemeClr val="accent5"/>
          </a:effectRef>
          <a:fontRef idx="minor">
            <a:schemeClr val="lt1"/>
          </a:fontRef>
        </p:style>
        <p:txBody>
          <a:bodyPr/>
          <a:lstStyle/>
          <a:p>
            <a:r>
              <a:rPr lang="ar-IQ" dirty="0"/>
              <a:t>النهاية</a:t>
            </a:r>
          </a:p>
        </p:txBody>
      </p:sp>
    </p:spTree>
    <p:extLst>
      <p:ext uri="{BB962C8B-B14F-4D97-AF65-F5344CB8AC3E}">
        <p14:creationId xmlns:p14="http://schemas.microsoft.com/office/powerpoint/2010/main" val="2037705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97AB64-4531-4803-9931-8B8FBABF66EE}"/>
              </a:ext>
            </a:extLst>
          </p:cNvPr>
          <p:cNvSpPr>
            <a:spLocks noGrp="1"/>
          </p:cNvSpPr>
          <p:nvPr>
            <p:ph type="title"/>
          </p:nvPr>
        </p:nvSpPr>
        <p:spPr>
          <a:xfrm>
            <a:off x="1089377" y="2348880"/>
            <a:ext cx="6965245" cy="1202485"/>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ar-SA" dirty="0"/>
              <a:t>س/ تعد الاهداف التربوية الركيزه الاولى وصمام امان العلمية التعليمية؟</a:t>
            </a:r>
            <a:endParaRPr lang="en-US" dirty="0"/>
          </a:p>
        </p:txBody>
      </p:sp>
    </p:spTree>
    <p:extLst>
      <p:ext uri="{BB962C8B-B14F-4D97-AF65-F5344CB8AC3E}">
        <p14:creationId xmlns:p14="http://schemas.microsoft.com/office/powerpoint/2010/main" val="32824254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IQ" sz="2400" b="1" dirty="0"/>
              <a:t>ويعرف الهدف التربوي بأنه : </a:t>
            </a:r>
            <a:r>
              <a:rPr lang="ar-IQ" sz="2400" dirty="0"/>
              <a:t>تغيير يراد احداثه في سلوك الطلبة نتيجة التعلم كإضافة معلومات جديدة إلى ما لديهم وتزويدهم بمهارات معينة وخبرات متنوعة.</a:t>
            </a:r>
          </a:p>
        </p:txBody>
      </p:sp>
      <p:sp>
        <p:nvSpPr>
          <p:cNvPr id="3" name="عنصر نائب للمحتوى 2"/>
          <p:cNvSpPr>
            <a:spLocks noGrp="1"/>
          </p:cNvSpPr>
          <p:nvPr>
            <p:ph sz="quarter" idx="13"/>
          </p:nvPr>
        </p:nvSpPr>
        <p:spPr>
          <a:xfrm>
            <a:off x="1463040" y="2119256"/>
            <a:ext cx="6196405" cy="4190064"/>
          </a:xfrm>
        </p:spPr>
        <p:txBody>
          <a:bodyPr>
            <a:normAutofit/>
          </a:bodyPr>
          <a:lstStyle/>
          <a:p>
            <a:pPr algn="just"/>
            <a:r>
              <a:rPr lang="ar-IQ" b="1" dirty="0"/>
              <a:t>وفي كل بلد من البلدان تكتب الاهداف من قبل جماعات متخصصة ذات اطلاع واسع وثقافة عالية علماء ومربون وفلاسفة( يحللون التراث الثقافي للمجتمع وتتضافر مع جهودهم جهود علماء العلوم الاجتماعية كعلم الاجتماع وعلم الانسان والتاريخ والجغرافية وعلم السياسة والاقتصاد وعلم النفس كما يقدم لهم ايضا علماء الحيوان والكيمياء والبيئة معلومات قيمة عن حاجات الانسان الطبيعية والاجتماعية تنفع في تحديد الأهداف اذ يتم ترتيب قوائم بالقيم الأساسية والمعتقدات السائدة في المجتمع وتحدد الأهداف على وفق اسس من الدراسة الموضوعية والتحليل العلمي الانشطة المجتمع المحلي ومشكلاته.</a:t>
            </a:r>
          </a:p>
        </p:txBody>
      </p:sp>
    </p:spTree>
    <p:extLst>
      <p:ext uri="{BB962C8B-B14F-4D97-AF65-F5344CB8AC3E}">
        <p14:creationId xmlns:p14="http://schemas.microsoft.com/office/powerpoint/2010/main" val="1405079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7126EA-C87D-4984-A51C-F3D4976A8CE1}"/>
              </a:ext>
            </a:extLst>
          </p:cNvPr>
          <p:cNvSpPr>
            <a:spLocks noGrp="1"/>
          </p:cNvSpPr>
          <p:nvPr>
            <p:ph type="title"/>
          </p:nvPr>
        </p:nvSpPr>
        <p:spPr>
          <a:xfrm>
            <a:off x="1089377" y="2348880"/>
            <a:ext cx="6965245" cy="1202485"/>
          </a:xfrm>
        </p:spPr>
        <p:style>
          <a:lnRef idx="1">
            <a:schemeClr val="accent2"/>
          </a:lnRef>
          <a:fillRef idx="2">
            <a:schemeClr val="accent2"/>
          </a:fillRef>
          <a:effectRef idx="1">
            <a:schemeClr val="accent2"/>
          </a:effectRef>
          <a:fontRef idx="minor">
            <a:schemeClr val="dk1"/>
          </a:fontRef>
        </p:style>
        <p:txBody>
          <a:bodyPr>
            <a:normAutofit/>
          </a:bodyPr>
          <a:lstStyle/>
          <a:p>
            <a:r>
              <a:rPr lang="ar-SA" dirty="0"/>
              <a:t>صنف الاهداف التربوية وفق درجة عموميتها؟</a:t>
            </a:r>
            <a:endParaRPr lang="en-US" dirty="0"/>
          </a:p>
        </p:txBody>
      </p:sp>
    </p:spTree>
    <p:extLst>
      <p:ext uri="{BB962C8B-B14F-4D97-AF65-F5344CB8AC3E}">
        <p14:creationId xmlns:p14="http://schemas.microsoft.com/office/powerpoint/2010/main" val="20268018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71600" y="260648"/>
            <a:ext cx="6965245" cy="739210"/>
          </a:xfrm>
        </p:spPr>
        <p:txBody>
          <a:bodyPr>
            <a:noAutofit/>
          </a:bodyPr>
          <a:lstStyle/>
          <a:p>
            <a:r>
              <a:rPr lang="ar-IQ" sz="2800" b="1" dirty="0"/>
              <a:t>مستويات الأهداف التربوية على وفق درجة </a:t>
            </a:r>
            <a:r>
              <a:rPr lang="ar-IQ" sz="2800" b="1" dirty="0" err="1"/>
              <a:t>عموميتها</a:t>
            </a:r>
            <a:r>
              <a:rPr lang="ar-IQ" sz="2800" b="1" dirty="0"/>
              <a:t> :</a:t>
            </a:r>
            <a:endParaRPr lang="ar-IQ" sz="2800" dirty="0"/>
          </a:p>
        </p:txBody>
      </p:sp>
      <p:graphicFrame>
        <p:nvGraphicFramePr>
          <p:cNvPr id="7" name="عنصر نائب للمحتوى 6"/>
          <p:cNvGraphicFramePr>
            <a:graphicFrameLocks noGrp="1"/>
          </p:cNvGraphicFramePr>
          <p:nvPr>
            <p:ph sz="quarter" idx="13"/>
            <p:extLst>
              <p:ext uri="{D42A27DB-BD31-4B8C-83A1-F6EECF244321}">
                <p14:modId xmlns:p14="http://schemas.microsoft.com/office/powerpoint/2010/main" val="571116892"/>
              </p:ext>
            </p:extLst>
          </p:nvPr>
        </p:nvGraphicFramePr>
        <p:xfrm>
          <a:off x="1043609" y="1556792"/>
          <a:ext cx="6616080" cy="45365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9926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755576" y="620688"/>
            <a:ext cx="7704856" cy="5688632"/>
          </a:xfrm>
        </p:spPr>
        <p:txBody>
          <a:bodyPr>
            <a:normAutofit fontScale="92500" lnSpcReduction="10000"/>
          </a:bodyPr>
          <a:lstStyle/>
          <a:p>
            <a:r>
              <a:rPr lang="ar-IQ" sz="2000" b="1" dirty="0" smtClean="0"/>
              <a:t>الهدف </a:t>
            </a:r>
            <a:r>
              <a:rPr lang="ar-IQ" sz="2000" b="1" dirty="0"/>
              <a:t>الشامل : وهو المحصلة النهائية للعملية التربوية وتقره الدولة على وفق حاجة المجتمع وتطلعاته لتحقيق انماط فكرية وثقافية واجتماعية تبغي اكسابها لأبناء المجتمع . والهدف الشامل لجمهورية العراق هو " تنشئة جيل مؤمن بالله ) </a:t>
            </a:r>
            <a:r>
              <a:rPr lang="ar-IQ" sz="2000" b="1" dirty="0" err="1"/>
              <a:t>تعالی</a:t>
            </a:r>
            <a:r>
              <a:rPr lang="ar-IQ" sz="2000" b="1" dirty="0"/>
              <a:t> ( وبأمته العربية الاسلامية محب لوطنه عامل على ترسيخ الوحدة الوطنية، متسلح بالعلم والخلق القويم، اخذ بالتفكير العلمي منهجيا ومحتوى وفكرا وتطبيقا</a:t>
            </a:r>
          </a:p>
          <a:p>
            <a:r>
              <a:rPr lang="ar-IQ" sz="2000" b="1" dirty="0"/>
              <a:t>الاهداف العامة : وتشتق من فلسفة التربية وأهدافها في النظام التربوي والمعمول به وتتصف بالعمومية ويتطلب تحقيقها عدد من السنين وهي اهداف استراتيجية بعيدة المدى وتتصف بالشمول وعدم الوضوح وهي اكثر تفصيلا واقل عمومية من الهدف الشامل</a:t>
            </a:r>
          </a:p>
          <a:p>
            <a:r>
              <a:rPr lang="ar-IQ" sz="2000" b="1" dirty="0"/>
              <a:t>الاهداف المرحلية : وهي اهداف تتميز بانها اكثر تحديدا وأقل عمومية من الاهداف العامة وتشتق منها اذ تتبلور اهداف كل مرحلة دراسية بما يتفق ومستوى عمر الطلبة ونضجهم وادراكهم المعرفي</a:t>
            </a:r>
          </a:p>
          <a:p>
            <a:r>
              <a:rPr lang="ar-IQ" sz="2000" b="1" dirty="0"/>
              <a:t>اهداف مواد : </a:t>
            </a:r>
            <a:r>
              <a:rPr lang="ar-IQ" sz="2000" dirty="0"/>
              <a:t>وهي مشتقه من اهداف المراحل وتلتقي معها في الخطوط العريضة وتبقى خصوصية </a:t>
            </a:r>
            <a:r>
              <a:rPr lang="ar-IQ" sz="2000" b="1" dirty="0"/>
              <a:t>-</a:t>
            </a:r>
            <a:r>
              <a:rPr lang="ar-IQ" sz="2000" dirty="0"/>
              <a:t>المادة الدراسية هي التي تقرر اهداف تدريسها كأهداف تدريس اللغة العربية والأهداف تدريس المواد الاجتماعية وهي تصف ما يتوقع للطلبة أن يكتسبوه بعد دراسة المادة.</a:t>
            </a:r>
          </a:p>
          <a:p>
            <a:r>
              <a:rPr lang="ar-IQ" sz="2000" b="1" dirty="0"/>
              <a:t>الأهداف السلوكية : </a:t>
            </a:r>
            <a:r>
              <a:rPr lang="ar-IQ" sz="2000" dirty="0"/>
              <a:t>وهي نتاجات تعليمية ينتظر من الطلبة أن يحققها بعد ادرس يومي ويسهل على </a:t>
            </a:r>
            <a:r>
              <a:rPr lang="ar-IQ" sz="2000" b="1" dirty="0"/>
              <a:t>-</a:t>
            </a:r>
            <a:r>
              <a:rPr lang="ar-IQ" sz="2000" dirty="0"/>
              <a:t>المدرس ملاحظتها وقياسها وهي أدلة التعلم فالهدف السلوكي وصف لما ينتظر من الطلبة أن يقوم به كنتيجة للأنشطة التعليمية التي يمارسها في الدرس</a:t>
            </a:r>
            <a:endParaRPr lang="ar-IQ" sz="2000" b="1" dirty="0"/>
          </a:p>
        </p:txBody>
      </p:sp>
    </p:spTree>
    <p:extLst>
      <p:ext uri="{BB962C8B-B14F-4D97-AF65-F5344CB8AC3E}">
        <p14:creationId xmlns:p14="http://schemas.microsoft.com/office/powerpoint/2010/main" val="475492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332656"/>
            <a:ext cx="6965245" cy="648073"/>
          </a:xfrm>
        </p:spPr>
        <p:txBody>
          <a:bodyPr>
            <a:noAutofit/>
          </a:bodyPr>
          <a:lstStyle/>
          <a:p>
            <a:pPr marL="274320" lvl="0" indent="-274320">
              <a:spcBef>
                <a:spcPct val="20000"/>
              </a:spcBef>
            </a:pPr>
            <a:r>
              <a:rPr lang="ar-IQ" sz="4000" b="1" dirty="0">
                <a:solidFill>
                  <a:prstClr val="black"/>
                </a:solidFill>
                <a:latin typeface="Franklin Gothic Book"/>
                <a:ea typeface="+mn-ea"/>
                <a:cs typeface="Arial"/>
              </a:rPr>
              <a:t/>
            </a:r>
            <a:br>
              <a:rPr lang="ar-IQ" sz="4000" b="1" dirty="0">
                <a:solidFill>
                  <a:prstClr val="black"/>
                </a:solidFill>
                <a:latin typeface="Franklin Gothic Book"/>
                <a:ea typeface="+mn-ea"/>
                <a:cs typeface="Arial"/>
              </a:rPr>
            </a:br>
            <a:r>
              <a:rPr lang="ar-IQ" sz="4000" b="1" dirty="0">
                <a:solidFill>
                  <a:prstClr val="black"/>
                </a:solidFill>
                <a:latin typeface="Franklin Gothic Book"/>
                <a:ea typeface="+mn-ea"/>
                <a:cs typeface="Arial"/>
              </a:rPr>
              <a:t/>
            </a:r>
            <a:br>
              <a:rPr lang="ar-IQ" sz="4000" b="1" dirty="0">
                <a:solidFill>
                  <a:prstClr val="black"/>
                </a:solidFill>
                <a:latin typeface="Franklin Gothic Book"/>
                <a:ea typeface="+mn-ea"/>
                <a:cs typeface="Arial"/>
              </a:rPr>
            </a:br>
            <a:r>
              <a:rPr lang="ar-IQ" sz="4000" b="1" dirty="0" smtClean="0">
                <a:solidFill>
                  <a:prstClr val="black"/>
                </a:solidFill>
                <a:latin typeface="Franklin Gothic Book"/>
                <a:ea typeface="+mn-ea"/>
                <a:cs typeface="Arial"/>
              </a:rPr>
              <a:t/>
            </a:r>
            <a:br>
              <a:rPr lang="ar-IQ" sz="4000" b="1" dirty="0" smtClean="0">
                <a:solidFill>
                  <a:prstClr val="black"/>
                </a:solidFill>
                <a:latin typeface="Franklin Gothic Book"/>
                <a:ea typeface="+mn-ea"/>
                <a:cs typeface="Arial"/>
              </a:rPr>
            </a:br>
            <a:r>
              <a:rPr lang="ar-IQ" sz="4000" b="1" dirty="0">
                <a:solidFill>
                  <a:prstClr val="black"/>
                </a:solidFill>
                <a:latin typeface="Franklin Gothic Book"/>
                <a:ea typeface="+mn-ea"/>
                <a:cs typeface="Arial"/>
              </a:rPr>
              <a:t/>
            </a:r>
            <a:br>
              <a:rPr lang="ar-IQ" sz="4000" b="1" dirty="0">
                <a:solidFill>
                  <a:prstClr val="black"/>
                </a:solidFill>
                <a:latin typeface="Franklin Gothic Book"/>
                <a:ea typeface="+mn-ea"/>
                <a:cs typeface="Arial"/>
              </a:rPr>
            </a:br>
            <a:r>
              <a:rPr lang="ar-IQ" sz="4000" b="1" dirty="0" smtClean="0">
                <a:solidFill>
                  <a:prstClr val="black"/>
                </a:solidFill>
                <a:latin typeface="Franklin Gothic Book"/>
                <a:ea typeface="+mn-ea"/>
                <a:cs typeface="Arial"/>
              </a:rPr>
              <a:t/>
            </a:r>
            <a:br>
              <a:rPr lang="ar-IQ" sz="4000" b="1" dirty="0" smtClean="0">
                <a:solidFill>
                  <a:prstClr val="black"/>
                </a:solidFill>
                <a:latin typeface="Franklin Gothic Book"/>
                <a:ea typeface="+mn-ea"/>
                <a:cs typeface="Arial"/>
              </a:rPr>
            </a:br>
            <a:r>
              <a:rPr lang="ar-IQ" sz="4000" b="1" dirty="0">
                <a:solidFill>
                  <a:prstClr val="black"/>
                </a:solidFill>
                <a:latin typeface="Franklin Gothic Book"/>
                <a:ea typeface="+mn-ea"/>
                <a:cs typeface="Arial"/>
              </a:rPr>
              <a:t/>
            </a:r>
            <a:br>
              <a:rPr lang="ar-IQ" sz="4000" b="1" dirty="0">
                <a:solidFill>
                  <a:prstClr val="black"/>
                </a:solidFill>
                <a:latin typeface="Franklin Gothic Book"/>
                <a:ea typeface="+mn-ea"/>
                <a:cs typeface="Arial"/>
              </a:rPr>
            </a:br>
            <a:r>
              <a:rPr lang="ar-IQ" sz="4000" b="1" dirty="0">
                <a:latin typeface="Franklin Gothic Book"/>
                <a:ea typeface="+mn-ea"/>
                <a:cs typeface="Arial"/>
              </a:rPr>
              <a:t/>
            </a:r>
            <a:br>
              <a:rPr lang="ar-IQ" sz="4000" b="1" dirty="0">
                <a:latin typeface="Franklin Gothic Book"/>
                <a:ea typeface="+mn-ea"/>
                <a:cs typeface="Arial"/>
              </a:rPr>
            </a:br>
            <a:r>
              <a:rPr lang="ar-IQ" sz="4000" b="1" dirty="0">
                <a:latin typeface="Franklin Gothic Book"/>
                <a:ea typeface="+mn-ea"/>
              </a:rPr>
              <a:t>اهمية الاهداف السلوكية :</a:t>
            </a:r>
            <a:endParaRPr lang="ar-IQ" sz="7200" dirty="0"/>
          </a:p>
        </p:txBody>
      </p:sp>
      <p:sp>
        <p:nvSpPr>
          <p:cNvPr id="3" name="عنصر نائب للمحتوى 2"/>
          <p:cNvSpPr>
            <a:spLocks noGrp="1"/>
          </p:cNvSpPr>
          <p:nvPr>
            <p:ph sz="quarter" idx="13"/>
          </p:nvPr>
        </p:nvSpPr>
        <p:spPr>
          <a:xfrm>
            <a:off x="1463040" y="1556792"/>
            <a:ext cx="6196405" cy="4166277"/>
          </a:xfrm>
        </p:spPr>
        <p:txBody>
          <a:bodyPr>
            <a:noAutofit/>
          </a:bodyPr>
          <a:lstStyle/>
          <a:p>
            <a:r>
              <a:rPr lang="ar-IQ" b="1" dirty="0"/>
              <a:t>.1 يستخدمها المدرس كدليل في عملية تخطيط الدرس.</a:t>
            </a:r>
          </a:p>
          <a:p>
            <a:r>
              <a:rPr lang="ar-IQ" b="1" dirty="0"/>
              <a:t>.2 تسهيل عملية التعلم حيث ان الطلبة يعرف من خلال الأهداف التعليمية ما يتوقع القيام به لاحتوائه</a:t>
            </a:r>
          </a:p>
          <a:p>
            <a:r>
              <a:rPr lang="ar-IQ" b="1" dirty="0"/>
              <a:t>على افعال سلوكية قابلة للقياس: يعرف، يعلل، يعدد.</a:t>
            </a:r>
          </a:p>
          <a:p>
            <a:r>
              <a:rPr lang="ar-IQ" b="1" dirty="0"/>
              <a:t>.3 تساعد المدرس على وضع اسئلة الامتحان وفقراته المناسبة بطريقة سهلة وسريعة.</a:t>
            </a:r>
          </a:p>
          <a:p>
            <a:r>
              <a:rPr lang="ar-IQ" b="1" dirty="0"/>
              <a:t>.4 تساعد المدرس على تجزئة محتوى المادة الدراسية الى اجزاء صغيرة يمكن توضيحها وتدريسها.</a:t>
            </a:r>
          </a:p>
          <a:p>
            <a:r>
              <a:rPr lang="ar-IQ" b="1" dirty="0"/>
              <a:t>.5 تساعد على اختيار طرائق التدريس المناسبة والانشطة والوسائل التعليمية المرغوب فيها.</a:t>
            </a:r>
          </a:p>
        </p:txBody>
      </p:sp>
    </p:spTree>
    <p:extLst>
      <p:ext uri="{BB962C8B-B14F-4D97-AF65-F5344CB8AC3E}">
        <p14:creationId xmlns:p14="http://schemas.microsoft.com/office/powerpoint/2010/main" val="2994913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95023" y="620688"/>
            <a:ext cx="6965245" cy="864097"/>
          </a:xfrm>
        </p:spPr>
        <p:txBody>
          <a:bodyPr>
            <a:normAutofit fontScale="90000"/>
          </a:bodyPr>
          <a:lstStyle/>
          <a:p>
            <a:r>
              <a:rPr lang="ar-IQ" b="1" dirty="0"/>
              <a:t/>
            </a:r>
            <a:br>
              <a:rPr lang="ar-IQ" b="1" dirty="0"/>
            </a:br>
            <a:r>
              <a:rPr lang="ar-IQ" b="1" dirty="0"/>
              <a:t>صياغة الأهداف السلوكية :</a:t>
            </a:r>
            <a:br>
              <a:rPr lang="ar-IQ" b="1" dirty="0"/>
            </a:br>
            <a:r>
              <a:rPr lang="ar-IQ" b="1" dirty="0"/>
              <a:t/>
            </a:r>
            <a:br>
              <a:rPr lang="ar-IQ" b="1" dirty="0"/>
            </a:br>
            <a:endParaRPr lang="ar-IQ" dirty="0"/>
          </a:p>
        </p:txBody>
      </p:sp>
      <p:sp>
        <p:nvSpPr>
          <p:cNvPr id="3" name="عنصر نائب للمحتوى 2"/>
          <p:cNvSpPr>
            <a:spLocks noGrp="1"/>
          </p:cNvSpPr>
          <p:nvPr>
            <p:ph sz="quarter" idx="13"/>
          </p:nvPr>
        </p:nvSpPr>
        <p:spPr>
          <a:xfrm>
            <a:off x="1187624" y="1268760"/>
            <a:ext cx="6912768" cy="4824536"/>
          </a:xfrm>
        </p:spPr>
        <p:txBody>
          <a:bodyPr>
            <a:normAutofit/>
          </a:bodyPr>
          <a:lstStyle/>
          <a:p>
            <a:r>
              <a:rPr lang="ar-IQ" dirty="0"/>
              <a:t>.1 تصاغ عبارة الهدف السلوكي بالشكل الاتي :</a:t>
            </a:r>
          </a:p>
          <a:p>
            <a:r>
              <a:rPr lang="ar-IQ" b="1" dirty="0"/>
              <a:t>أن + فعل مضارع +كلمة الطلبة +مستوى الأداء مثل آن +يعرف + الطلبة + الطقس</a:t>
            </a:r>
          </a:p>
          <a:p>
            <a:r>
              <a:rPr lang="ar-IQ" dirty="0"/>
              <a:t>.2 أن تصف سلوك الطلبة لا سلوك المدرس :</a:t>
            </a:r>
          </a:p>
          <a:p>
            <a:r>
              <a:rPr lang="ar-IQ" b="1" dirty="0"/>
              <a:t>اي </a:t>
            </a:r>
            <a:r>
              <a:rPr lang="ar-IQ" b="1" dirty="0" err="1"/>
              <a:t>لانقول</a:t>
            </a:r>
            <a:r>
              <a:rPr lang="ar-IQ" b="1" dirty="0"/>
              <a:t> أن يعلل المدرس بل نقول أن يعلل الطلبة ان يحدد الشرط )الطرف( الذي سيظهر فيه</a:t>
            </a:r>
          </a:p>
          <a:p>
            <a:r>
              <a:rPr lang="ar-IQ" b="1" dirty="0"/>
              <a:t>السلوك</a:t>
            </a:r>
          </a:p>
          <a:p>
            <a:r>
              <a:rPr lang="ar-IQ" dirty="0"/>
              <a:t>.3 أن يحدد معيار الاداء )مستوى الأداء( :</a:t>
            </a:r>
          </a:p>
          <a:p>
            <a:r>
              <a:rPr lang="ar-IQ" b="1" dirty="0"/>
              <a:t>أن يعدد الطلبة انواع الموارد المائية في الوطن العربي بنسبة خطا </a:t>
            </a:r>
            <a:r>
              <a:rPr lang="ar-IQ" b="1" dirty="0" err="1"/>
              <a:t>لايزيد</a:t>
            </a:r>
            <a:r>
              <a:rPr lang="ar-IQ" b="1" dirty="0"/>
              <a:t> عن) 80 ) %</a:t>
            </a:r>
            <a:endParaRPr lang="ar-IQ" dirty="0"/>
          </a:p>
        </p:txBody>
      </p:sp>
    </p:spTree>
    <p:extLst>
      <p:ext uri="{BB962C8B-B14F-4D97-AF65-F5344CB8AC3E}">
        <p14:creationId xmlns:p14="http://schemas.microsoft.com/office/powerpoint/2010/main" val="1967499378"/>
      </p:ext>
    </p:extLst>
  </p:cSld>
  <p:clrMapOvr>
    <a:masterClrMapping/>
  </p:clrMapOvr>
</p:sld>
</file>

<file path=ppt/theme/theme1.xml><?xml version="1.0" encoding="utf-8"?>
<a:theme xmlns:a="http://schemas.openxmlformats.org/drawingml/2006/main" name="أفق">
  <a:themeElements>
    <a:clrScheme name="أف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أف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أف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95</TotalTime>
  <Words>1606</Words>
  <Application>Microsoft Office PowerPoint</Application>
  <PresentationFormat>عرض على الشاشة (3:4)‏</PresentationFormat>
  <Paragraphs>78</Paragraphs>
  <Slides>21</Slides>
  <Notes>1</Notes>
  <HiddenSlides>0</HiddenSlides>
  <MMClips>0</MMClips>
  <ScaleCrop>false</ScaleCrop>
  <HeadingPairs>
    <vt:vector size="4" baseType="variant">
      <vt:variant>
        <vt:lpstr>نسق</vt:lpstr>
      </vt:variant>
      <vt:variant>
        <vt:i4>1</vt:i4>
      </vt:variant>
      <vt:variant>
        <vt:lpstr>عناوين الشرائح</vt:lpstr>
      </vt:variant>
      <vt:variant>
        <vt:i4>21</vt:i4>
      </vt:variant>
    </vt:vector>
  </HeadingPairs>
  <TitlesOfParts>
    <vt:vector size="22" baseType="lpstr">
      <vt:lpstr>أفق</vt:lpstr>
      <vt:lpstr>عرض تقديمي في PowerPoint</vt:lpstr>
      <vt:lpstr>الاهداف التربوية</vt:lpstr>
      <vt:lpstr>س/ تعد الاهداف التربوية الركيزه الاولى وصمام امان العلمية التعليمية؟</vt:lpstr>
      <vt:lpstr>ويعرف الهدف التربوي بأنه : تغيير يراد احداثه في سلوك الطلبة نتيجة التعلم كإضافة معلومات جديدة إلى ما لديهم وتزويدهم بمهارات معينة وخبرات متنوعة.</vt:lpstr>
      <vt:lpstr>صنف الاهداف التربوية وفق درجة عموميتها؟</vt:lpstr>
      <vt:lpstr>مستويات الأهداف التربوية على وفق درجة عموميتها :</vt:lpstr>
      <vt:lpstr>عرض تقديمي في PowerPoint</vt:lpstr>
      <vt:lpstr>       اهمية الاهداف السلوكية :</vt:lpstr>
      <vt:lpstr> صياغة الأهداف السلوكية :  </vt:lpstr>
      <vt:lpstr>Benjamin Bloom)‏ (</vt:lpstr>
      <vt:lpstr>تصنيف الأهداف السلوكية :</vt:lpstr>
      <vt:lpstr>صنف الأهداف التدريسية.؟ </vt:lpstr>
      <vt:lpstr>حلل المجال المعرفي.؟</vt:lpstr>
      <vt:lpstr>المجال المعرفي </vt:lpstr>
      <vt:lpstr>س/لماذا صنف بلوم المجال المعرفي بشكل هرمي؟</vt:lpstr>
      <vt:lpstr>  اولا: المجال المعرفي : يعبر هذا المجال عن اكتساب المعرفة والمهارات العقلية والفكرية وصنف بلوم هذا -المجال الى مستويات ستة معرفية تتدرج في شكل هرم معرفي يبدأ بالقدرات العقلية الدنيا وينتهي/بالقدرات العقلية العليا </vt:lpstr>
      <vt:lpstr>عرض تقديمي في PowerPoint</vt:lpstr>
      <vt:lpstr>عرض تقديمي في PowerPoint</vt:lpstr>
      <vt:lpstr>ثانيا: المجال الوجداني : ويتعلق في هذا المجال بالنواحي الوجدانية من السلوك مثل المشاعر -والأحاسيس والاهتمامات كالاتجاهات والقيم والميول واشهر من كتب في-هذا المجال كرانويل عام 1961إذ صنفه الى خمسة مستويات مرتبة هرمية كالاتي:</vt:lpstr>
      <vt:lpstr>عرض تقديمي في PowerPoint</vt:lpstr>
      <vt:lpstr>النهاية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Dr.Rasha Ali</dc:creator>
  <cp:lastModifiedBy>rashaali</cp:lastModifiedBy>
  <cp:revision>15</cp:revision>
  <dcterms:created xsi:type="dcterms:W3CDTF">2023-10-27T16:55:31Z</dcterms:created>
  <dcterms:modified xsi:type="dcterms:W3CDTF">2024-10-20T17:39:55Z</dcterms:modified>
</cp:coreProperties>
</file>