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3" r:id="rId3"/>
    <p:sldId id="257" r:id="rId4"/>
    <p:sldId id="258" r:id="rId5"/>
    <p:sldId id="265" r:id="rId6"/>
    <p:sldId id="259" r:id="rId7"/>
    <p:sldId id="275" r:id="rId8"/>
    <p:sldId id="276" r:id="rId9"/>
    <p:sldId id="277" r:id="rId10"/>
    <p:sldId id="278" r:id="rId11"/>
    <p:sldId id="27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-7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stafa Ali" userId="0ce288ee4c8b7628" providerId="LiveId" clId="{7352A07D-DC8E-4A9C-B152-1E31898919CC}"/>
    <pc:docChg chg="custSel addSld delSld modSld sldOrd">
      <pc:chgData name="Mustafa Ali" userId="0ce288ee4c8b7628" providerId="LiveId" clId="{7352A07D-DC8E-4A9C-B152-1E31898919CC}" dt="2024-04-19T17:56:30.941" v="2385" actId="478"/>
      <pc:docMkLst>
        <pc:docMk/>
      </pc:docMkLst>
      <pc:sldChg chg="addSp delSp modSp mod setBg delAnim">
        <pc:chgData name="Mustafa Ali" userId="0ce288ee4c8b7628" providerId="LiveId" clId="{7352A07D-DC8E-4A9C-B152-1E31898919CC}" dt="2024-04-19T17:37:29.880" v="1492" actId="1076"/>
        <pc:sldMkLst>
          <pc:docMk/>
          <pc:sldMk cId="1231671014" sldId="256"/>
        </pc:sldMkLst>
        <pc:spChg chg="mod">
          <ac:chgData name="Mustafa Ali" userId="0ce288ee4c8b7628" providerId="LiveId" clId="{7352A07D-DC8E-4A9C-B152-1E31898919CC}" dt="2024-04-19T17:37:29.880" v="1492" actId="1076"/>
          <ac:spMkLst>
            <pc:docMk/>
            <pc:sldMk cId="1231671014" sldId="256"/>
            <ac:spMk id="2" creationId="{9F190316-6A65-4C05-9E6C-E3DAEC2D72A6}"/>
          </ac:spMkLst>
        </pc:spChg>
        <pc:spChg chg="del mod">
          <ac:chgData name="Mustafa Ali" userId="0ce288ee4c8b7628" providerId="LiveId" clId="{7352A07D-DC8E-4A9C-B152-1E31898919CC}" dt="2024-04-19T17:19:09.497" v="1259" actId="478"/>
          <ac:spMkLst>
            <pc:docMk/>
            <pc:sldMk cId="1231671014" sldId="256"/>
            <ac:spMk id="3" creationId="{495896B8-6274-497E-98BC-217FDEC90698}"/>
          </ac:spMkLst>
        </pc:spChg>
        <pc:spChg chg="add del mod">
          <ac:chgData name="Mustafa Ali" userId="0ce288ee4c8b7628" providerId="LiveId" clId="{7352A07D-DC8E-4A9C-B152-1E31898919CC}" dt="2024-04-19T17:19:31.378" v="1262" actId="478"/>
          <ac:spMkLst>
            <pc:docMk/>
            <pc:sldMk cId="1231671014" sldId="256"/>
            <ac:spMk id="6" creationId="{DEB7BD11-0E88-43CE-BF9D-BC2CFADA676F}"/>
          </ac:spMkLst>
        </pc:spChg>
        <pc:picChg chg="add del mod">
          <ac:chgData name="Mustafa Ali" userId="0ce288ee4c8b7628" providerId="LiveId" clId="{7352A07D-DC8E-4A9C-B152-1E31898919CC}" dt="2024-04-02T23:02:19.805" v="666"/>
          <ac:picMkLst>
            <pc:docMk/>
            <pc:sldMk cId="1231671014" sldId="256"/>
            <ac:picMk id="4" creationId="{086CF44F-4D81-41E4-A9B3-DA28819D886A}"/>
          </ac:picMkLst>
        </pc:picChg>
        <pc:picChg chg="add del mod">
          <ac:chgData name="Mustafa Ali" userId="0ce288ee4c8b7628" providerId="LiveId" clId="{7352A07D-DC8E-4A9C-B152-1E31898919CC}" dt="2024-04-19T17:19:41.840" v="1263" actId="21"/>
          <ac:picMkLst>
            <pc:docMk/>
            <pc:sldMk cId="1231671014" sldId="256"/>
            <ac:picMk id="4" creationId="{4F7EA9B5-5813-402C-A54C-AF808F59C84F}"/>
          </ac:picMkLst>
        </pc:pic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1231671014" sldId="256"/>
            <ac:picMk id="5" creationId="{562AABF8-1AE7-49E1-8C4C-16A877064EB8}"/>
          </ac:picMkLst>
        </pc:picChg>
        <pc:picChg chg="add del mod">
          <ac:chgData name="Mustafa Ali" userId="0ce288ee4c8b7628" providerId="LiveId" clId="{7352A07D-DC8E-4A9C-B152-1E31898919CC}" dt="2024-04-19T17:34:04.721" v="1373" actId="478"/>
          <ac:picMkLst>
            <pc:docMk/>
            <pc:sldMk cId="1231671014" sldId="256"/>
            <ac:picMk id="8" creationId="{3B290AD5-3B7E-4B03-9791-A45CE8443D25}"/>
          </ac:picMkLst>
        </pc:picChg>
      </pc:sldChg>
      <pc:sldChg chg="addSp delSp modSp mod">
        <pc:chgData name="Mustafa Ali" userId="0ce288ee4c8b7628" providerId="LiveId" clId="{7352A07D-DC8E-4A9C-B152-1E31898919CC}" dt="2024-04-19T17:42:23.737" v="1702" actId="207"/>
        <pc:sldMkLst>
          <pc:docMk/>
          <pc:sldMk cId="545272665" sldId="257"/>
        </pc:sldMkLst>
        <pc:spChg chg="mod">
          <ac:chgData name="Mustafa Ali" userId="0ce288ee4c8b7628" providerId="LiveId" clId="{7352A07D-DC8E-4A9C-B152-1E31898919CC}" dt="2024-04-19T17:41:48.558" v="1701" actId="113"/>
          <ac:spMkLst>
            <pc:docMk/>
            <pc:sldMk cId="545272665" sldId="257"/>
            <ac:spMk id="2" creationId="{91BF2913-A514-4A66-8ED6-070979CFC1D2}"/>
          </ac:spMkLst>
        </pc:spChg>
        <pc:spChg chg="mod">
          <ac:chgData name="Mustafa Ali" userId="0ce288ee4c8b7628" providerId="LiveId" clId="{7352A07D-DC8E-4A9C-B152-1E31898919CC}" dt="2024-04-19T17:42:23.737" v="1702" actId="207"/>
          <ac:spMkLst>
            <pc:docMk/>
            <pc:sldMk cId="545272665" sldId="257"/>
            <ac:spMk id="3" creationId="{5BDD28FE-EFAA-47AE-98E1-605BB9C512CB}"/>
          </ac:spMkLst>
        </pc:sp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545272665" sldId="257"/>
            <ac:picMk id="4" creationId="{027FA95F-E681-46C6-994C-03530504DD63}"/>
          </ac:picMkLst>
        </pc:picChg>
        <pc:picChg chg="add del mod">
          <ac:chgData name="Mustafa Ali" userId="0ce288ee4c8b7628" providerId="LiveId" clId="{7352A07D-DC8E-4A9C-B152-1E31898919CC}" dt="2024-04-02T23:02:19.805" v="666"/>
          <ac:picMkLst>
            <pc:docMk/>
            <pc:sldMk cId="545272665" sldId="257"/>
            <ac:picMk id="4" creationId="{D2442DDA-540A-4A7B-BCF3-EEE4FC671AA0}"/>
          </ac:picMkLst>
        </pc:pic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545272665" sldId="257"/>
            <ac:picMk id="5" creationId="{8AEBD86F-EAB6-4A64-B31C-87E70CF45C10}"/>
          </ac:picMkLst>
        </pc:picChg>
      </pc:sldChg>
      <pc:sldChg chg="addSp delSp modSp mod delAnim">
        <pc:chgData name="Mustafa Ali" userId="0ce288ee4c8b7628" providerId="LiveId" clId="{7352A07D-DC8E-4A9C-B152-1E31898919CC}" dt="2024-04-19T17:56:30.941" v="2385" actId="478"/>
        <pc:sldMkLst>
          <pc:docMk/>
          <pc:sldMk cId="3460965318" sldId="258"/>
        </pc:sldMkLst>
        <pc:spChg chg="mod">
          <ac:chgData name="Mustafa Ali" userId="0ce288ee4c8b7628" providerId="LiveId" clId="{7352A07D-DC8E-4A9C-B152-1E31898919CC}" dt="2024-04-19T17:55:54.714" v="2383" actId="20577"/>
          <ac:spMkLst>
            <pc:docMk/>
            <pc:sldMk cId="3460965318" sldId="258"/>
            <ac:spMk id="3" creationId="{A87E6515-249D-4335-881F-33539ED5B1C9}"/>
          </ac:spMkLst>
        </pc:spChg>
        <pc:graphicFrameChg chg="mod modGraphic">
          <ac:chgData name="Mustafa Ali" userId="0ce288ee4c8b7628" providerId="LiveId" clId="{7352A07D-DC8E-4A9C-B152-1E31898919CC}" dt="2024-04-19T17:45:30.437" v="1811" actId="403"/>
          <ac:graphicFrameMkLst>
            <pc:docMk/>
            <pc:sldMk cId="3460965318" sldId="258"/>
            <ac:graphicFrameMk id="4" creationId="{D76F569A-2156-44EC-9DED-A19EE9851057}"/>
          </ac:graphicFrameMkLst>
        </pc:graphicFrame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3460965318" sldId="258"/>
            <ac:picMk id="2" creationId="{96D57A91-E3A2-4604-9510-B6B6D5183141}"/>
          </ac:picMkLst>
        </pc:picChg>
        <pc:picChg chg="add del mod">
          <ac:chgData name="Mustafa Ali" userId="0ce288ee4c8b7628" providerId="LiveId" clId="{7352A07D-DC8E-4A9C-B152-1E31898919CC}" dt="2024-04-19T17:56:30.941" v="2385" actId="478"/>
          <ac:picMkLst>
            <pc:docMk/>
            <pc:sldMk cId="3460965318" sldId="258"/>
            <ac:picMk id="5" creationId="{3D65BAB0-3B9F-4F57-BB74-EFCBB430997C}"/>
          </ac:picMkLst>
        </pc:picChg>
      </pc:sldChg>
      <pc:sldChg chg="addSp delSp modSp">
        <pc:chgData name="Mustafa Ali" userId="0ce288ee4c8b7628" providerId="LiveId" clId="{7352A07D-DC8E-4A9C-B152-1E31898919CC}" dt="2024-04-04T02:39:20.384" v="1149"/>
        <pc:sldMkLst>
          <pc:docMk/>
          <pc:sldMk cId="3371627961" sldId="259"/>
        </pc:sldMkLst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3371627961" sldId="259"/>
            <ac:picMk id="4" creationId="{50070DCC-8E89-4CE4-B8F8-BF02512A6FF8}"/>
          </ac:picMkLst>
        </pc:pic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3371627961" sldId="259"/>
            <ac:picMk id="5" creationId="{D30E0E5B-14D2-46D5-9F65-A8FD7DAF5338}"/>
          </ac:picMkLst>
        </pc:picChg>
      </pc:sldChg>
      <pc:sldChg chg="addSp delSp modSp mod ord">
        <pc:chgData name="Mustafa Ali" userId="0ce288ee4c8b7628" providerId="LiveId" clId="{7352A07D-DC8E-4A9C-B152-1E31898919CC}" dt="2024-04-19T17:17:04.760" v="1160"/>
        <pc:sldMkLst>
          <pc:docMk/>
          <pc:sldMk cId="1303004219" sldId="260"/>
        </pc:sldMkLst>
        <pc:spChg chg="mod">
          <ac:chgData name="Mustafa Ali" userId="0ce288ee4c8b7628" providerId="LiveId" clId="{7352A07D-DC8E-4A9C-B152-1E31898919CC}" dt="2024-04-03T02:04:51.665" v="1147" actId="20577"/>
          <ac:spMkLst>
            <pc:docMk/>
            <pc:sldMk cId="1303004219" sldId="260"/>
            <ac:spMk id="2" creationId="{14083BB5-B50A-4253-8F1D-8E49FB734F75}"/>
          </ac:spMkLst>
        </pc:spChg>
        <pc:spChg chg="mod">
          <ac:chgData name="Mustafa Ali" userId="0ce288ee4c8b7628" providerId="LiveId" clId="{7352A07D-DC8E-4A9C-B152-1E31898919CC}" dt="2024-04-03T02:04:55.386" v="1148" actId="20577"/>
          <ac:spMkLst>
            <pc:docMk/>
            <pc:sldMk cId="1303004219" sldId="260"/>
            <ac:spMk id="3" creationId="{443A2804-9A52-430D-BFB3-4F3E51AF4293}"/>
          </ac:spMkLst>
        </pc:sp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1303004219" sldId="260"/>
            <ac:picMk id="4" creationId="{D9194054-10E8-414D-BB40-EE220E1F62E6}"/>
          </ac:picMkLst>
        </pc:pic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1303004219" sldId="260"/>
            <ac:picMk id="5" creationId="{C960BA45-DCA4-4C61-BEA0-5510CB6E674F}"/>
          </ac:picMkLst>
        </pc:picChg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1822771756" sldId="261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2423306811" sldId="261"/>
        </pc:sldMkLst>
      </pc:sldChg>
      <pc:sldChg chg="addSp modSp del mod">
        <pc:chgData name="Mustafa Ali" userId="0ce288ee4c8b7628" providerId="LiveId" clId="{7352A07D-DC8E-4A9C-B152-1E31898919CC}" dt="2024-04-02T23:09:19.337" v="680" actId="2696"/>
        <pc:sldMkLst>
          <pc:docMk/>
          <pc:sldMk cId="4212659930" sldId="261"/>
        </pc:sldMkLst>
        <pc:spChg chg="mod">
          <ac:chgData name="Mustafa Ali" userId="0ce288ee4c8b7628" providerId="LiveId" clId="{7352A07D-DC8E-4A9C-B152-1E31898919CC}" dt="2024-04-02T17:20:15.963" v="438" actId="20577"/>
          <ac:spMkLst>
            <pc:docMk/>
            <pc:sldMk cId="4212659930" sldId="261"/>
            <ac:spMk id="2" creationId="{DE3BCD49-17CA-42A5-83F7-81E5C9A5782B}"/>
          </ac:spMkLst>
        </pc:spChg>
        <pc:picChg chg="add mod">
          <ac:chgData name="Mustafa Ali" userId="0ce288ee4c8b7628" providerId="LiveId" clId="{7352A07D-DC8E-4A9C-B152-1E31898919CC}" dt="2024-04-02T23:02:19.805" v="666"/>
          <ac:picMkLst>
            <pc:docMk/>
            <pc:sldMk cId="4212659930" sldId="261"/>
            <ac:picMk id="3" creationId="{D3102236-D1CC-46BD-80D1-EB0A44F0CE3C}"/>
          </ac:picMkLst>
        </pc:picChg>
      </pc:sldChg>
      <pc:sldChg chg="addSp modSp mod">
        <pc:chgData name="Mustafa Ali" userId="0ce288ee4c8b7628" providerId="LiveId" clId="{7352A07D-DC8E-4A9C-B152-1E31898919CC}" dt="2024-04-04T02:39:20.384" v="1149"/>
        <pc:sldMkLst>
          <pc:docMk/>
          <pc:sldMk cId="2271915448" sldId="262"/>
        </pc:sldMkLst>
        <pc:spChg chg="mod">
          <ac:chgData name="Mustafa Ali" userId="0ce288ee4c8b7628" providerId="LiveId" clId="{7352A07D-DC8E-4A9C-B152-1E31898919CC}" dt="2024-04-03T01:59:53.136" v="1059" actId="20577"/>
          <ac:spMkLst>
            <pc:docMk/>
            <pc:sldMk cId="2271915448" sldId="262"/>
            <ac:spMk id="2" creationId="{6E1B2842-7647-4A24-A27C-1F5C69B6598A}"/>
          </ac:spMkLst>
        </pc:sp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2271915448" sldId="262"/>
            <ac:picMk id="3" creationId="{B9DE6198-A610-4944-89B6-FC32AABA13E2}"/>
          </ac:picMkLst>
        </pc:picChg>
      </pc:sldChg>
      <pc:sldChg chg="addSp delSp modSp mod delAnim">
        <pc:chgData name="Mustafa Ali" userId="0ce288ee4c8b7628" providerId="LiveId" clId="{7352A07D-DC8E-4A9C-B152-1E31898919CC}" dt="2024-04-19T17:20:46.426" v="1273" actId="403"/>
        <pc:sldMkLst>
          <pc:docMk/>
          <pc:sldMk cId="3192836260" sldId="263"/>
        </pc:sldMkLst>
        <pc:spChg chg="mod">
          <ac:chgData name="Mustafa Ali" userId="0ce288ee4c8b7628" providerId="LiveId" clId="{7352A07D-DC8E-4A9C-B152-1E31898919CC}" dt="2024-04-19T17:20:23.106" v="1268" actId="255"/>
          <ac:spMkLst>
            <pc:docMk/>
            <pc:sldMk cId="3192836260" sldId="263"/>
            <ac:spMk id="2" creationId="{B5C0EDA3-D3F9-448E-B290-5F5C4E184ABA}"/>
          </ac:spMkLst>
        </pc:spChg>
        <pc:spChg chg="mod">
          <ac:chgData name="Mustafa Ali" userId="0ce288ee4c8b7628" providerId="LiveId" clId="{7352A07D-DC8E-4A9C-B152-1E31898919CC}" dt="2024-04-19T17:20:46.426" v="1273" actId="403"/>
          <ac:spMkLst>
            <pc:docMk/>
            <pc:sldMk cId="3192836260" sldId="263"/>
            <ac:spMk id="3" creationId="{141443A1-8C0C-487F-B393-6FF80D0704EF}"/>
          </ac:spMkLst>
        </pc:spChg>
        <pc:picChg chg="add del mod">
          <ac:chgData name="Mustafa Ali" userId="0ce288ee4c8b7628" providerId="LiveId" clId="{7352A07D-DC8E-4A9C-B152-1E31898919CC}" dt="2024-04-19T17:19:57.537" v="1264" actId="21"/>
          <ac:picMkLst>
            <pc:docMk/>
            <pc:sldMk cId="3192836260" sldId="263"/>
            <ac:picMk id="4" creationId="{B19C872D-692B-484E-B0DD-F955D32153D1}"/>
          </ac:picMkLst>
        </pc:picChg>
        <pc:picChg chg="add del mod">
          <ac:chgData name="Mustafa Ali" userId="0ce288ee4c8b7628" providerId="LiveId" clId="{7352A07D-DC8E-4A9C-B152-1E31898919CC}" dt="2024-04-02T23:02:19.805" v="666"/>
          <ac:picMkLst>
            <pc:docMk/>
            <pc:sldMk cId="3192836260" sldId="263"/>
            <ac:picMk id="4" creationId="{D80F5C77-D69D-4105-9FB0-341FFB53CA1B}"/>
          </ac:picMkLst>
        </pc:pic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3192836260" sldId="263"/>
            <ac:picMk id="5" creationId="{D184BC31-DFB7-460C-9B89-E812BBB47233}"/>
          </ac:picMkLst>
        </pc:picChg>
      </pc:sldChg>
      <pc:sldChg chg="addSp delSp modSp mod">
        <pc:chgData name="Mustafa Ali" userId="0ce288ee4c8b7628" providerId="LiveId" clId="{7352A07D-DC8E-4A9C-B152-1E31898919CC}" dt="2024-04-19T17:44:30.883" v="1796" actId="20577"/>
        <pc:sldMkLst>
          <pc:docMk/>
          <pc:sldMk cId="740962776" sldId="264"/>
        </pc:sldMkLst>
        <pc:spChg chg="del">
          <ac:chgData name="Mustafa Ali" userId="0ce288ee4c8b7628" providerId="LiveId" clId="{7352A07D-DC8E-4A9C-B152-1E31898919CC}" dt="2024-04-02T17:22:51.605" v="534" actId="12084"/>
          <ac:spMkLst>
            <pc:docMk/>
            <pc:sldMk cId="740962776" sldId="264"/>
            <ac:spMk id="2" creationId="{5EEF26AF-0D38-48DA-8C68-E4D7C3C4B1F6}"/>
          </ac:spMkLst>
        </pc:spChg>
        <pc:spChg chg="mod">
          <ac:chgData name="Mustafa Ali" userId="0ce288ee4c8b7628" providerId="LiveId" clId="{7352A07D-DC8E-4A9C-B152-1E31898919CC}" dt="2024-04-19T17:44:30.883" v="1796" actId="20577"/>
          <ac:spMkLst>
            <pc:docMk/>
            <pc:sldMk cId="740962776" sldId="264"/>
            <ac:spMk id="3" creationId="{5E568C5B-1F6C-428A-9C98-E44175309F8C}"/>
          </ac:spMkLst>
        </pc:spChg>
        <pc:graphicFrameChg chg="add mod">
          <ac:chgData name="Mustafa Ali" userId="0ce288ee4c8b7628" providerId="LiveId" clId="{7352A07D-DC8E-4A9C-B152-1E31898919CC}" dt="2024-04-19T17:42:37.524" v="1703" actId="2711"/>
          <ac:graphicFrameMkLst>
            <pc:docMk/>
            <pc:sldMk cId="740962776" sldId="264"/>
            <ac:graphicFrameMk id="4" creationId="{4438E245-1C4D-45FE-A5BB-16FA082297BF}"/>
          </ac:graphicFrameMkLst>
        </pc:graphicFrame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740962776" sldId="264"/>
            <ac:picMk id="2" creationId="{EE5CA827-66BD-4C84-B57D-88EACC769B16}"/>
          </ac:picMkLst>
        </pc:pic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740962776" sldId="264"/>
            <ac:picMk id="5" creationId="{469034FC-6E13-4CC8-A9BD-62CB0A02DF91}"/>
          </ac:picMkLst>
        </pc:picChg>
      </pc:sldChg>
      <pc:sldChg chg="addSp delSp modSp new mod">
        <pc:chgData name="Mustafa Ali" userId="0ce288ee4c8b7628" providerId="LiveId" clId="{7352A07D-DC8E-4A9C-B152-1E31898919CC}" dt="2024-04-19T17:16:39.711" v="1152"/>
        <pc:sldMkLst>
          <pc:docMk/>
          <pc:sldMk cId="1675804581" sldId="265"/>
        </pc:sldMkLst>
        <pc:spChg chg="del mod">
          <ac:chgData name="Mustafa Ali" userId="0ce288ee4c8b7628" providerId="LiveId" clId="{7352A07D-DC8E-4A9C-B152-1E31898919CC}" dt="2024-04-02T22:58:00.107" v="664" actId="12084"/>
          <ac:spMkLst>
            <pc:docMk/>
            <pc:sldMk cId="1675804581" sldId="265"/>
            <ac:spMk id="2" creationId="{8FD12AF2-2271-41AB-B674-14570F655118}"/>
          </ac:spMkLst>
        </pc:spChg>
        <pc:spChg chg="mod">
          <ac:chgData name="Mustafa Ali" userId="0ce288ee4c8b7628" providerId="LiveId" clId="{7352A07D-DC8E-4A9C-B152-1E31898919CC}" dt="2024-04-19T17:16:39.711" v="1152"/>
          <ac:spMkLst>
            <pc:docMk/>
            <pc:sldMk cId="1675804581" sldId="265"/>
            <ac:spMk id="3" creationId="{BDDC83EF-E786-4DE0-B038-FB090A763B61}"/>
          </ac:spMkLst>
        </pc:spChg>
        <pc:graphicFrameChg chg="add mod">
          <ac:chgData name="Mustafa Ali" userId="0ce288ee4c8b7628" providerId="LiveId" clId="{7352A07D-DC8E-4A9C-B152-1E31898919CC}" dt="2024-04-02T22:58:04.023" v="665" actId="12100"/>
          <ac:graphicFrameMkLst>
            <pc:docMk/>
            <pc:sldMk cId="1675804581" sldId="265"/>
            <ac:graphicFrameMk id="4" creationId="{777DE9B7-54CB-468E-8985-75D5CF8253F3}"/>
          </ac:graphicFrameMkLst>
        </pc:graphicFrame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1675804581" sldId="265"/>
            <ac:picMk id="2" creationId="{BDBB0EBF-3E85-434A-8762-6F57AE24AD13}"/>
          </ac:picMkLst>
        </pc:picChg>
        <pc:picChg chg="add del mod">
          <ac:chgData name="Mustafa Ali" userId="0ce288ee4c8b7628" providerId="LiveId" clId="{7352A07D-DC8E-4A9C-B152-1E31898919CC}" dt="2024-04-04T02:39:20.384" v="1149"/>
          <ac:picMkLst>
            <pc:docMk/>
            <pc:sldMk cId="1675804581" sldId="265"/>
            <ac:picMk id="5" creationId="{60A66AB5-5F1C-465A-86B6-2B36C7ABD2AC}"/>
          </ac:picMkLst>
        </pc:picChg>
      </pc:sldChg>
      <pc:sldChg chg="addSp delSp modSp new mod">
        <pc:chgData name="Mustafa Ali" userId="0ce288ee4c8b7628" providerId="LiveId" clId="{7352A07D-DC8E-4A9C-B152-1E31898919CC}" dt="2024-04-19T17:16:40.193" v="1157" actId="27636"/>
        <pc:sldMkLst>
          <pc:docMk/>
          <pc:sldMk cId="2486431693" sldId="266"/>
        </pc:sldMkLst>
        <pc:spChg chg="mod">
          <ac:chgData name="Mustafa Ali" userId="0ce288ee4c8b7628" providerId="LiveId" clId="{7352A07D-DC8E-4A9C-B152-1E31898919CC}" dt="2024-04-19T17:16:40.193" v="1157" actId="27636"/>
          <ac:spMkLst>
            <pc:docMk/>
            <pc:sldMk cId="2486431693" sldId="266"/>
            <ac:spMk id="2" creationId="{E6F03986-CAD0-44E8-8B78-B192CA4BBEFF}"/>
          </ac:spMkLst>
        </pc:spChg>
        <pc:spChg chg="del mod">
          <ac:chgData name="Mustafa Ali" userId="0ce288ee4c8b7628" providerId="LiveId" clId="{7352A07D-DC8E-4A9C-B152-1E31898919CC}" dt="2024-04-02T23:08:13.220" v="674" actId="478"/>
          <ac:spMkLst>
            <pc:docMk/>
            <pc:sldMk cId="2486431693" sldId="266"/>
            <ac:spMk id="3" creationId="{6A07439C-F28B-4ADA-95CC-35050F672112}"/>
          </ac:spMkLst>
        </pc:sp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2486431693" sldId="266"/>
            <ac:picMk id="3" creationId="{220E4550-545A-49D7-8DAF-09C49A9FE55E}"/>
          </ac:picMkLst>
        </pc:picChg>
      </pc:sldChg>
      <pc:sldChg chg="addSp delSp modSp new mod">
        <pc:chgData name="Mustafa Ali" userId="0ce288ee4c8b7628" providerId="LiveId" clId="{7352A07D-DC8E-4A9C-B152-1E31898919CC}" dt="2024-04-19T17:16:40.236" v="1158" actId="27636"/>
        <pc:sldMkLst>
          <pc:docMk/>
          <pc:sldMk cId="272876179" sldId="267"/>
        </pc:sldMkLst>
        <pc:spChg chg="mod">
          <ac:chgData name="Mustafa Ali" userId="0ce288ee4c8b7628" providerId="LiveId" clId="{7352A07D-DC8E-4A9C-B152-1E31898919CC}" dt="2024-04-19T17:16:40.236" v="1158" actId="27636"/>
          <ac:spMkLst>
            <pc:docMk/>
            <pc:sldMk cId="272876179" sldId="267"/>
            <ac:spMk id="2" creationId="{571A0C04-EFFF-4310-95C8-F112F34DCA17}"/>
          </ac:spMkLst>
        </pc:spChg>
        <pc:spChg chg="del mod">
          <ac:chgData name="Mustafa Ali" userId="0ce288ee4c8b7628" providerId="LiveId" clId="{7352A07D-DC8E-4A9C-B152-1E31898919CC}" dt="2024-04-03T01:54:57.790" v="683" actId="478"/>
          <ac:spMkLst>
            <pc:docMk/>
            <pc:sldMk cId="272876179" sldId="267"/>
            <ac:spMk id="3" creationId="{8884F8A8-8B4A-4726-A790-D2033CE3CC9A}"/>
          </ac:spMkLst>
        </pc:spChg>
        <pc:picChg chg="add mod">
          <ac:chgData name="Mustafa Ali" userId="0ce288ee4c8b7628" providerId="LiveId" clId="{7352A07D-DC8E-4A9C-B152-1E31898919CC}" dt="2024-04-04T02:39:20.384" v="1149"/>
          <ac:picMkLst>
            <pc:docMk/>
            <pc:sldMk cId="272876179" sldId="267"/>
            <ac:picMk id="3" creationId="{8C1AB615-43E4-4D35-9A03-D782A8BDA5C2}"/>
          </ac:picMkLst>
        </pc:picChg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1239481086" sldId="268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3966473477" sldId="268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2607278474" sldId="269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3205123179" sldId="269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1317553660" sldId="270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4148836232" sldId="270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364779915" sldId="271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1003557447" sldId="271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1098262303" sldId="272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1830288170" sldId="272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86904622" sldId="273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3708306955" sldId="273"/>
        </pc:sldMkLst>
      </pc:sldChg>
      <pc:sldChg chg="add del">
        <pc:chgData name="Mustafa Ali" userId="0ce288ee4c8b7628" providerId="LiveId" clId="{7352A07D-DC8E-4A9C-B152-1E31898919CC}" dt="2024-04-19T17:16:28.461" v="1151"/>
        <pc:sldMkLst>
          <pc:docMk/>
          <pc:sldMk cId="427949496" sldId="274"/>
        </pc:sldMkLst>
      </pc:sldChg>
      <pc:sldChg chg="add">
        <pc:chgData name="Mustafa Ali" userId="0ce288ee4c8b7628" providerId="LiveId" clId="{7352A07D-DC8E-4A9C-B152-1E31898919CC}" dt="2024-04-19T17:17:17.082" v="1161"/>
        <pc:sldMkLst>
          <pc:docMk/>
          <pc:sldMk cId="3229382224" sldId="27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BC8F7-D880-415C-8989-DAF294AA41C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4FCEE51-9E52-4406-B7E8-A5444E3A5983}">
      <dgm:prSet custT="1"/>
      <dgm:spPr/>
      <dgm:t>
        <a:bodyPr/>
        <a:lstStyle/>
        <a:p>
          <a:pPr algn="r"/>
          <a:r>
            <a:rPr lang="ar-IQ" sz="6000" b="1" i="0" dirty="0">
              <a:latin typeface="Arial" panose="020B0604020202020204" pitchFamily="34" charset="0"/>
              <a:cs typeface="Arial" panose="020B0604020202020204" pitchFamily="34" charset="0"/>
            </a:rPr>
            <a:t>المقدمة:-</a:t>
          </a:r>
          <a:endParaRPr lang="en-US" sz="6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FB7BD3-1305-4302-BE1E-98C5614EF3D4}" type="parTrans" cxnId="{3B2F2C94-55A4-4D5C-BA2B-9BD921DBFB8E}">
      <dgm:prSet/>
      <dgm:spPr/>
      <dgm:t>
        <a:bodyPr/>
        <a:lstStyle/>
        <a:p>
          <a:endParaRPr lang="en-US"/>
        </a:p>
      </dgm:t>
    </dgm:pt>
    <dgm:pt modelId="{744465B5-F3A8-438D-A884-D91D904E0EF5}" type="sibTrans" cxnId="{3B2F2C94-55A4-4D5C-BA2B-9BD921DBFB8E}">
      <dgm:prSet/>
      <dgm:spPr/>
      <dgm:t>
        <a:bodyPr/>
        <a:lstStyle/>
        <a:p>
          <a:endParaRPr lang="en-US"/>
        </a:p>
      </dgm:t>
    </dgm:pt>
    <dgm:pt modelId="{1EE71D7E-18DF-4920-8362-177C070A0460}" type="pres">
      <dgm:prSet presAssocID="{2C6BC8F7-D880-415C-8989-DAF294AA41C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99A93D-375E-403B-B0AD-01991D26291B}" type="pres">
      <dgm:prSet presAssocID="{84FCEE51-9E52-4406-B7E8-A5444E3A5983}" presName="circle1" presStyleLbl="node1" presStyleIdx="0" presStyleCnt="1"/>
      <dgm:spPr/>
    </dgm:pt>
    <dgm:pt modelId="{F476FA09-54DB-4EE0-845B-519B5309FCAF}" type="pres">
      <dgm:prSet presAssocID="{84FCEE51-9E52-4406-B7E8-A5444E3A5983}" presName="space" presStyleCnt="0"/>
      <dgm:spPr/>
    </dgm:pt>
    <dgm:pt modelId="{B882F3F9-EF78-4699-A001-640A7515AFBD}" type="pres">
      <dgm:prSet presAssocID="{84FCEE51-9E52-4406-B7E8-A5444E3A5983}" presName="rect1" presStyleLbl="alignAcc1" presStyleIdx="0" presStyleCnt="1" custScaleX="100000" custLinFactNeighborX="7996" custLinFactNeighborY="-974"/>
      <dgm:spPr/>
      <dgm:t>
        <a:bodyPr/>
        <a:lstStyle/>
        <a:p>
          <a:endParaRPr lang="en-US"/>
        </a:p>
      </dgm:t>
    </dgm:pt>
    <dgm:pt modelId="{241839FA-9331-451D-8A9C-591ED9062D29}" type="pres">
      <dgm:prSet presAssocID="{84FCEE51-9E52-4406-B7E8-A5444E3A5983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F2C94-55A4-4D5C-BA2B-9BD921DBFB8E}" srcId="{2C6BC8F7-D880-415C-8989-DAF294AA41CB}" destId="{84FCEE51-9E52-4406-B7E8-A5444E3A5983}" srcOrd="0" destOrd="0" parTransId="{41FB7BD3-1305-4302-BE1E-98C5614EF3D4}" sibTransId="{744465B5-F3A8-438D-A884-D91D904E0EF5}"/>
    <dgm:cxn modelId="{044BE57B-C9F9-4A9A-8F82-AA8532DD34F8}" type="presOf" srcId="{84FCEE51-9E52-4406-B7E8-A5444E3A5983}" destId="{B882F3F9-EF78-4699-A001-640A7515AFBD}" srcOrd="0" destOrd="0" presId="urn:microsoft.com/office/officeart/2005/8/layout/target3"/>
    <dgm:cxn modelId="{E5B0E26C-E9EF-4062-AD6C-3395C2B7A3ED}" type="presOf" srcId="{84FCEE51-9E52-4406-B7E8-A5444E3A5983}" destId="{241839FA-9331-451D-8A9C-591ED9062D29}" srcOrd="1" destOrd="0" presId="urn:microsoft.com/office/officeart/2005/8/layout/target3"/>
    <dgm:cxn modelId="{7FEEFE18-B7E5-4D9D-91DE-1690A6C39E4F}" type="presOf" srcId="{2C6BC8F7-D880-415C-8989-DAF294AA41CB}" destId="{1EE71D7E-18DF-4920-8362-177C070A0460}" srcOrd="0" destOrd="0" presId="urn:microsoft.com/office/officeart/2005/8/layout/target3"/>
    <dgm:cxn modelId="{64030595-DF26-4FEF-8E2D-3A9068F0A1FF}" type="presParOf" srcId="{1EE71D7E-18DF-4920-8362-177C070A0460}" destId="{6D99A93D-375E-403B-B0AD-01991D26291B}" srcOrd="0" destOrd="0" presId="urn:microsoft.com/office/officeart/2005/8/layout/target3"/>
    <dgm:cxn modelId="{AC675CB6-5518-494E-81F3-35282400217E}" type="presParOf" srcId="{1EE71D7E-18DF-4920-8362-177C070A0460}" destId="{F476FA09-54DB-4EE0-845B-519B5309FCAF}" srcOrd="1" destOrd="0" presId="urn:microsoft.com/office/officeart/2005/8/layout/target3"/>
    <dgm:cxn modelId="{A18D0E94-FA5F-456C-9B40-E4BEFA71F470}" type="presParOf" srcId="{1EE71D7E-18DF-4920-8362-177C070A0460}" destId="{B882F3F9-EF78-4699-A001-640A7515AFBD}" srcOrd="2" destOrd="0" presId="urn:microsoft.com/office/officeart/2005/8/layout/target3"/>
    <dgm:cxn modelId="{036E212A-E964-42E2-A6AB-8420337E5416}" type="presParOf" srcId="{1EE71D7E-18DF-4920-8362-177C070A0460}" destId="{241839FA-9331-451D-8A9C-591ED9062D2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039A5C-6910-4665-9E93-70D238743708}" type="doc">
      <dgm:prSet loTypeId="urn:microsoft.com/office/officeart/2005/8/layout/target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CC685CE-5D42-4C21-8ED1-B65A854C755A}">
      <dgm:prSet custT="1"/>
      <dgm:spPr/>
      <dgm:t>
        <a:bodyPr/>
        <a:lstStyle/>
        <a:p>
          <a:r>
            <a:rPr lang="ar-IQ" sz="5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اشكال</a:t>
          </a:r>
          <a:r>
            <a:rPr lang="ar-IQ" sz="5400" b="1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المياه وحالاتها وتوزيعها الجغرافي</a:t>
          </a:r>
          <a:endParaRPr lang="en-US" sz="5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76574B-9E95-4210-99BD-30FBE49E457E}" type="parTrans" cxnId="{D8EB1DC7-F8EC-411E-B7E1-89E29B4131C1}">
      <dgm:prSet/>
      <dgm:spPr/>
      <dgm:t>
        <a:bodyPr/>
        <a:lstStyle/>
        <a:p>
          <a:endParaRPr lang="en-US"/>
        </a:p>
      </dgm:t>
    </dgm:pt>
    <dgm:pt modelId="{4EA32CF6-F305-4603-8A6D-B226C0854502}" type="sibTrans" cxnId="{D8EB1DC7-F8EC-411E-B7E1-89E29B4131C1}">
      <dgm:prSet/>
      <dgm:spPr/>
      <dgm:t>
        <a:bodyPr/>
        <a:lstStyle/>
        <a:p>
          <a:endParaRPr lang="en-US"/>
        </a:p>
      </dgm:t>
    </dgm:pt>
    <dgm:pt modelId="{913CCF8E-BA6D-4206-8BBB-D7299A71BEEB}" type="pres">
      <dgm:prSet presAssocID="{9B039A5C-6910-4665-9E93-70D23874370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3C29FE-7ED1-4161-9B1B-3965AC357E84}" type="pres">
      <dgm:prSet presAssocID="{5CC685CE-5D42-4C21-8ED1-B65A854C755A}" presName="circle1" presStyleLbl="node1" presStyleIdx="0" presStyleCnt="1"/>
      <dgm:spPr/>
    </dgm:pt>
    <dgm:pt modelId="{8446C115-AD63-4F99-AD84-EE83316B7075}" type="pres">
      <dgm:prSet presAssocID="{5CC685CE-5D42-4C21-8ED1-B65A854C755A}" presName="space" presStyleCnt="0"/>
      <dgm:spPr/>
    </dgm:pt>
    <dgm:pt modelId="{B97ABBBC-7545-49F3-B74C-B911AED446CC}" type="pres">
      <dgm:prSet presAssocID="{5CC685CE-5D42-4C21-8ED1-B65A854C755A}" presName="rect1" presStyleLbl="alignAcc1" presStyleIdx="0" presStyleCnt="1"/>
      <dgm:spPr/>
      <dgm:t>
        <a:bodyPr/>
        <a:lstStyle/>
        <a:p>
          <a:endParaRPr lang="en-US"/>
        </a:p>
      </dgm:t>
    </dgm:pt>
    <dgm:pt modelId="{DA9E8C2E-3A98-45C3-A8E4-F37EEE94F2C7}" type="pres">
      <dgm:prSet presAssocID="{5CC685CE-5D42-4C21-8ED1-B65A854C755A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EB1DC7-F8EC-411E-B7E1-89E29B4131C1}" srcId="{9B039A5C-6910-4665-9E93-70D238743708}" destId="{5CC685CE-5D42-4C21-8ED1-B65A854C755A}" srcOrd="0" destOrd="0" parTransId="{2E76574B-9E95-4210-99BD-30FBE49E457E}" sibTransId="{4EA32CF6-F305-4603-8A6D-B226C0854502}"/>
    <dgm:cxn modelId="{48C40E33-7DBA-4BD7-BD7B-8200AB3475EB}" type="presOf" srcId="{9B039A5C-6910-4665-9E93-70D238743708}" destId="{913CCF8E-BA6D-4206-8BBB-D7299A71BEEB}" srcOrd="0" destOrd="0" presId="urn:microsoft.com/office/officeart/2005/8/layout/target3"/>
    <dgm:cxn modelId="{C8187F21-69E0-48E0-BA2F-C3115EF01D90}" type="presOf" srcId="{5CC685CE-5D42-4C21-8ED1-B65A854C755A}" destId="{DA9E8C2E-3A98-45C3-A8E4-F37EEE94F2C7}" srcOrd="1" destOrd="0" presId="urn:microsoft.com/office/officeart/2005/8/layout/target3"/>
    <dgm:cxn modelId="{1E0D5907-E868-49F7-90DF-8C597AB8FB95}" type="presOf" srcId="{5CC685CE-5D42-4C21-8ED1-B65A854C755A}" destId="{B97ABBBC-7545-49F3-B74C-B911AED446CC}" srcOrd="0" destOrd="0" presId="urn:microsoft.com/office/officeart/2005/8/layout/target3"/>
    <dgm:cxn modelId="{162F67F4-B017-42B5-A924-77001A23E9AF}" type="presParOf" srcId="{913CCF8E-BA6D-4206-8BBB-D7299A71BEEB}" destId="{AD3C29FE-7ED1-4161-9B1B-3965AC357E84}" srcOrd="0" destOrd="0" presId="urn:microsoft.com/office/officeart/2005/8/layout/target3"/>
    <dgm:cxn modelId="{9AD587E0-7970-4427-B254-99C69CAD2A19}" type="presParOf" srcId="{913CCF8E-BA6D-4206-8BBB-D7299A71BEEB}" destId="{8446C115-AD63-4F99-AD84-EE83316B7075}" srcOrd="1" destOrd="0" presId="urn:microsoft.com/office/officeart/2005/8/layout/target3"/>
    <dgm:cxn modelId="{45263153-8D11-4F5A-8CED-F3AAE1CB74F3}" type="presParOf" srcId="{913CCF8E-BA6D-4206-8BBB-D7299A71BEEB}" destId="{B97ABBBC-7545-49F3-B74C-B911AED446CC}" srcOrd="2" destOrd="0" presId="urn:microsoft.com/office/officeart/2005/8/layout/target3"/>
    <dgm:cxn modelId="{F7F2E51F-5533-4350-BE73-C4D5CFBB2952}" type="presParOf" srcId="{913CCF8E-BA6D-4206-8BBB-D7299A71BEEB}" destId="{DA9E8C2E-3A98-45C3-A8E4-F37EEE94F2C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A93D-375E-403B-B0AD-01991D26291B}">
      <dsp:nvSpPr>
        <dsp:cNvPr id="0" name=""/>
        <dsp:cNvSpPr/>
      </dsp:nvSpPr>
      <dsp:spPr>
        <a:xfrm>
          <a:off x="0" y="0"/>
          <a:ext cx="1034888" cy="1034888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2F3F9-EF78-4699-A001-640A7515AFBD}">
      <dsp:nvSpPr>
        <dsp:cNvPr id="0" name=""/>
        <dsp:cNvSpPr/>
      </dsp:nvSpPr>
      <dsp:spPr>
        <a:xfrm>
          <a:off x="517444" y="0"/>
          <a:ext cx="8626556" cy="10348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6000" b="1" i="0" kern="1200" dirty="0">
              <a:latin typeface="Arial" panose="020B0604020202020204" pitchFamily="34" charset="0"/>
              <a:cs typeface="Arial" panose="020B0604020202020204" pitchFamily="34" charset="0"/>
            </a:rPr>
            <a:t>المقدمة:-</a:t>
          </a:r>
          <a:endParaRPr lang="en-US" sz="6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444" y="0"/>
        <a:ext cx="8626556" cy="10348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C29FE-7ED1-4161-9B1B-3965AC357E84}">
      <dsp:nvSpPr>
        <dsp:cNvPr id="0" name=""/>
        <dsp:cNvSpPr/>
      </dsp:nvSpPr>
      <dsp:spPr>
        <a:xfrm>
          <a:off x="0" y="0"/>
          <a:ext cx="1624083" cy="1624083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7ABBBC-7545-49F3-B74C-B911AED446CC}">
      <dsp:nvSpPr>
        <dsp:cNvPr id="0" name=""/>
        <dsp:cNvSpPr/>
      </dsp:nvSpPr>
      <dsp:spPr>
        <a:xfrm>
          <a:off x="812041" y="0"/>
          <a:ext cx="8714095" cy="162408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IQ" sz="54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اشكال</a:t>
          </a:r>
          <a:r>
            <a:rPr lang="ar-IQ" sz="5400" b="1" kern="1200" baseline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المياه وحالاتها وتوزيعها الجغرافي</a:t>
          </a:r>
          <a:endParaRPr lang="en-US" sz="54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12041" y="0"/>
        <a:ext cx="8714095" cy="16240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47A0-79D8-4A45-9966-93FB90EBA4D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AF1-16AD-42E3-8580-99CE04FAD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8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47A0-79D8-4A45-9966-93FB90EBA4D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1AF1-16AD-42E3-8580-99CE04FAD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2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47A0-79D8-4A45-9966-93FB90EBA4D7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01AF1-16AD-42E3-8580-99CE04FAD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4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190316-6A65-4C05-9E6C-E3DAEC2D7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800" y="685799"/>
            <a:ext cx="10864574" cy="5486401"/>
          </a:xfrm>
        </p:spPr>
        <p:txBody>
          <a:bodyPr>
            <a:normAutofit fontScale="90000"/>
          </a:bodyPr>
          <a:lstStyle/>
          <a:p>
            <a:pPr algn="ctr"/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15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الهيدرولوجيا</a:t>
            </a: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>اعداد </a:t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>م.م رقية حسن عبدالامير</a:t>
            </a:r>
            <a:b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b="1" dirty="0">
                <a:latin typeface="Arial" panose="020B0604020202020204" pitchFamily="34" charset="0"/>
                <a:cs typeface="Arial" panose="020B0604020202020204" pitchFamily="34" charset="0"/>
              </a:rPr>
              <a:t>الجامعة المستنصرية / كلية التربية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6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2"/>
    </mc:Choice>
    <mc:Fallback xmlns="">
      <p:transition spd="slow" advTm="4244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8" y="284276"/>
            <a:ext cx="11425451" cy="6020990"/>
          </a:xfrm>
        </p:spPr>
        <p:txBody>
          <a:bodyPr>
            <a:noAutofit/>
          </a:bodyPr>
          <a:lstStyle/>
          <a:p>
            <a:pPr algn="r" rtl="1"/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التوزيع المكاني</a:t>
            </a:r>
            <a: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للمياه واليابسة في نصف الكرة الشمالي </a:t>
            </a:r>
            <a:b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يشغل الماء حوالي 59.4%</a:t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ar-IQ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يشغل اليابس حوالي 40.6%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8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148" y="284276"/>
            <a:ext cx="11425451" cy="6020990"/>
          </a:xfrm>
        </p:spPr>
        <p:txBody>
          <a:bodyPr>
            <a:noAutofit/>
          </a:bodyPr>
          <a:lstStyle/>
          <a:p>
            <a:pPr algn="r" rtl="1"/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التوزيع المكاني</a:t>
            </a:r>
            <a: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للمياه واليابسة في نصف الكرة الجنوبي </a:t>
            </a:r>
            <a:b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يشغل الماء حوالي 82.6% لذلك يطلق عليه بالنصف المائي.</a:t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ar-IQ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يشغل اليابس حوالي 17.4%.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5696A-E8E3-4AFD-841A-464E01A5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IQ" sz="5400" b="1" dirty="0">
                <a:latin typeface="Arial" panose="020B0604020202020204" pitchFamily="34" charset="0"/>
                <a:cs typeface="Arial" panose="020B0604020202020204" pitchFamily="34" charset="0"/>
              </a:rPr>
              <a:t>نشاط:-</a:t>
            </a:r>
            <a:br>
              <a:rPr lang="ar-IQ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5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IQ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عدد انواع المياه حسب نوعية المياه</a:t>
            </a:r>
            <a:r>
              <a:rPr lang="ar-IQ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؟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507EE70-645F-4CBF-98FC-5265B29B0A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08" y="3140763"/>
            <a:ext cx="4465249" cy="2912165"/>
          </a:xfrm>
        </p:spPr>
      </p:pic>
    </p:spTree>
    <p:extLst>
      <p:ext uri="{BB962C8B-B14F-4D97-AF65-F5344CB8AC3E}">
        <p14:creationId xmlns:p14="http://schemas.microsoft.com/office/powerpoint/2010/main" val="322938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0EDA3-D3F9-448E-B290-5F5C4E184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IQ" sz="8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الفئة المستهدفة</a:t>
            </a:r>
            <a:r>
              <a:rPr lang="ar-IQ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IQ" sz="8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8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1443A1-8C0C-487F-B393-6FF80D07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0561" y="2388358"/>
            <a:ext cx="9744051" cy="3522864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IQ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المرحلة </a:t>
            </a:r>
            <a:r>
              <a:rPr lang="ar-IQ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الثانية </a:t>
            </a:r>
            <a:r>
              <a:rPr lang="ar-IQ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الدراسة </a:t>
            </a:r>
            <a:r>
              <a:rPr lang="ar-IQ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الصباحية </a:t>
            </a:r>
            <a:endParaRPr lang="ar-IQ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ar-IQ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للعام الدراسي </a:t>
            </a:r>
            <a:r>
              <a:rPr lang="ar-IQ" sz="7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83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"/>
    </mc:Choice>
    <mc:Fallback xmlns="">
      <p:transition spd="slow" advTm="135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BF2913-A514-4A66-8ED6-070979CFC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IQ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الهدف العام: </a:t>
            </a:r>
            <a:r>
              <a:rPr lang="ar-IQ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المياه في الغلاف الغازي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DD28FE-EFAA-47AE-98E1-605BB9C5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15404"/>
            <a:ext cx="10214045" cy="4132996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IQ" sz="5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الاهداف السلوكية: جعل الطالب قادرا على ان :-</a:t>
            </a:r>
          </a:p>
          <a:p>
            <a:pPr algn="r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يعدد اشكال المياه</a:t>
            </a:r>
            <a:endParaRPr lang="ar-IQ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يعدد </a:t>
            </a: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حالات المياه</a:t>
            </a:r>
            <a:endParaRPr lang="ar-IQ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+mj-lt"/>
              <a:buAutoNum type="arabicPeriod"/>
            </a:pP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يعدد </a:t>
            </a: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نوعية المياه</a:t>
            </a:r>
            <a:endParaRPr lang="ar-IQ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>
              <a:buFont typeface="+mj-lt"/>
              <a:buAutoNum type="arabicPeriod"/>
            </a:pPr>
            <a:r>
              <a:rPr lang="ar-IQ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يشرح </a:t>
            </a: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توزيع المياه واماكن </a:t>
            </a:r>
            <a:r>
              <a:rPr lang="ar-IQ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وجودها في نصفي الكرة الارضية</a:t>
            </a:r>
            <a:endParaRPr lang="ar-IQ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="" xmlns:a16="http://schemas.microsoft.com/office/drawing/2014/main" id="{027FA95F-E681-46C6-994C-03530504DD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13"/>
    </mc:Choice>
    <mc:Fallback xmlns="">
      <p:transition spd="slow" advTm="68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D76F569A-2156-44EC-9DED-A19EE98510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493954"/>
              </p:ext>
            </p:extLst>
          </p:nvPr>
        </p:nvGraphicFramePr>
        <p:xfrm>
          <a:off x="2183642" y="452718"/>
          <a:ext cx="9144000" cy="103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7E6515-249D-4335-881F-33539ED5B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367" y="2133600"/>
            <a:ext cx="10290412" cy="3777622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تقدر المساحة الاجمالية للكرة الارضية بحدود (510 مليون كم</a:t>
            </a:r>
            <a:r>
              <a:rPr lang="ar-IQ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ar-IQ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وتشغل اليابسة مساحة تقدر ب(148 مليون </a:t>
            </a:r>
            <a:r>
              <a:rPr lang="ar-IQ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كم</a:t>
            </a:r>
            <a:r>
              <a:rPr lang="ar-IQ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ar-IQ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لتمثل حوال 29% من مساحة الكرة الارضية  في حين تتسع المسطحات المائية الى حوالي (362 </a:t>
            </a:r>
            <a:r>
              <a:rPr lang="ar-IQ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مليون كم</a:t>
            </a:r>
            <a:r>
              <a:rPr lang="ar-IQ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ar-IQ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لتمثل حوالي 71% من المساحة الاجمالية للكرة الارضية.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6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37"/>
    </mc:Choice>
    <mc:Fallback xmlns="">
      <p:transition spd="slow" advTm="381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777DE9B7-54CB-468E-8985-75D5CF8253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08133"/>
              </p:ext>
            </p:extLst>
          </p:nvPr>
        </p:nvGraphicFramePr>
        <p:xfrm>
          <a:off x="2019869" y="368490"/>
          <a:ext cx="9526137" cy="1624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DC83EF-E786-4DE0-B038-FB090A763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3" y="2606722"/>
            <a:ext cx="11136573" cy="3304499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IQ" sz="4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اولا:- اشكال المياه</a:t>
            </a:r>
          </a:p>
          <a:p>
            <a:pPr marL="0" indent="0" algn="r" rtl="1">
              <a:buNone/>
            </a:pPr>
            <a:r>
              <a:rPr lang="ar-IQ" sz="5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ان المياه المتواجدة ضمن الغلاف الحيوي للأرض تتخذ ثمانية اشكال (البحار والمحيطات، الجليد والثلوج، المياه الجوفية، البحيرات، ماء التربة، بخار الماء ، الانهار، الكائنات الحية)</a:t>
            </a:r>
            <a:endParaRPr lang="ar-IQ" sz="5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BDBB0EBF-3E85-434A-8762-6F57AE24A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9"/>
    </mc:Choice>
    <mc:Fallback xmlns="">
      <p:transition spd="slow" advTm="13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313" y="284276"/>
            <a:ext cx="9073487" cy="1012261"/>
          </a:xfrm>
        </p:spPr>
        <p:txBody>
          <a:bodyPr>
            <a:noAutofit/>
          </a:bodyPr>
          <a:lstStyle/>
          <a:p>
            <a:pPr algn="r" rtl="1"/>
            <a:r>
              <a:rPr lang="ar-IQ" sz="6000" b="1" u="sng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حالات المياه في الكرة الارضية:-</a:t>
            </a: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E60E5-EBD3-4A68-A3D7-431F6F1C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790"/>
            <a:ext cx="10729297" cy="4804610"/>
          </a:xfrm>
        </p:spPr>
        <p:txBody>
          <a:bodyPr>
            <a:noAutofit/>
          </a:bodyPr>
          <a:lstStyle/>
          <a:p>
            <a:pPr algn="r" rtl="1"/>
            <a:r>
              <a:rPr lang="ar-IQ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السائلة (البحار والمحيطات ، المياه الجوفية ، البحيرات ، الانهار ، الكائنات الحية ، ماء التربة )</a:t>
            </a:r>
          </a:p>
          <a:p>
            <a:pPr algn="r" rtl="1"/>
            <a:r>
              <a:rPr lang="ar-IQ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الصلبة (الجليد والثلوج)</a:t>
            </a:r>
          </a:p>
          <a:p>
            <a:pPr algn="r" rtl="1"/>
            <a:r>
              <a:rPr lang="ar-IQ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الغازية (بخار الماء)</a:t>
            </a:r>
            <a:endParaRPr lang="ar-IQ" sz="5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2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313" y="284276"/>
            <a:ext cx="9073487" cy="1012261"/>
          </a:xfrm>
        </p:spPr>
        <p:txBody>
          <a:bodyPr>
            <a:noAutofit/>
          </a:bodyPr>
          <a:lstStyle/>
          <a:p>
            <a:pPr algn="r" rtl="1"/>
            <a:r>
              <a:rPr lang="ar-IQ" sz="60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نوعية المياه في الكرة الارضية:-</a:t>
            </a: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FE60E5-EBD3-4A68-A3D7-431F6F1C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3790"/>
            <a:ext cx="10729297" cy="4804610"/>
          </a:xfrm>
        </p:spPr>
        <p:txBody>
          <a:bodyPr>
            <a:noAutofit/>
          </a:bodyPr>
          <a:lstStyle/>
          <a:p>
            <a:pPr algn="r" rtl="1"/>
            <a:r>
              <a:rPr lang="ar-IQ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المالحة (البحار والمحيطات ، المياه الجوفية ، البحيرات المالحة)</a:t>
            </a:r>
          </a:p>
          <a:p>
            <a:pPr algn="r" rtl="1"/>
            <a:r>
              <a:rPr lang="ar-IQ" sz="6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العذبة (مياه جوفية ، البحيرات ، ماء التربة ، بخار الماء، الانهار،  الجليد والثلوج</a:t>
            </a:r>
            <a:r>
              <a:rPr lang="ar-IQ" sz="5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284276"/>
            <a:ext cx="11739348" cy="6020990"/>
          </a:xfrm>
        </p:spPr>
        <p:txBody>
          <a:bodyPr>
            <a:noAutofit/>
          </a:bodyPr>
          <a:lstStyle/>
          <a:p>
            <a:pPr algn="r" rtl="1"/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التوزيع المكاني</a:t>
            </a:r>
            <a: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لليابسة </a:t>
            </a:r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على</a:t>
            </a:r>
            <a:br>
              <a:rPr lang="ar-IQ" sz="6000" b="1" dirty="0" smtClean="0">
                <a:latin typeface="Arial" pitchFamily="34" charset="0"/>
                <a:cs typeface="Arial" pitchFamily="34" charset="0"/>
              </a:rPr>
            </a:br>
            <a:r>
              <a:rPr lang="ar-IQ" sz="6000" b="1" dirty="0" smtClean="0">
                <a:latin typeface="Arial" pitchFamily="34" charset="0"/>
                <a:cs typeface="Arial" pitchFamily="34" charset="0"/>
              </a:rPr>
              <a:t> الكرة الارضية:-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نصف الكرة الشمالي يشغل حوالي 70% ويتركز في العروض الوسطى</a:t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ar-IQ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نصف الكرة الجنوبي يشغل حوالي 30% يتركز في العروض المدارية والقطبية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41DB57-B0D4-4FAD-BA3B-524B0865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252" y="284276"/>
            <a:ext cx="11739348" cy="6020990"/>
          </a:xfrm>
        </p:spPr>
        <p:txBody>
          <a:bodyPr>
            <a:noAutofit/>
          </a:bodyPr>
          <a:lstStyle/>
          <a:p>
            <a:pPr algn="r" rtl="1"/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التوزيع المكاني</a:t>
            </a:r>
            <a:r>
              <a:rPr lang="ar-IQ" sz="6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للمياه </a:t>
            </a:r>
            <a:r>
              <a:rPr lang="ar-IQ" sz="6000" b="1" dirty="0" smtClean="0">
                <a:latin typeface="Arial" pitchFamily="34" charset="0"/>
                <a:cs typeface="Arial" pitchFamily="34" charset="0"/>
              </a:rPr>
              <a:t>على</a:t>
            </a:r>
            <a:br>
              <a:rPr lang="ar-IQ" sz="6000" b="1" dirty="0" smtClean="0">
                <a:latin typeface="Arial" pitchFamily="34" charset="0"/>
                <a:cs typeface="Arial" pitchFamily="34" charset="0"/>
              </a:rPr>
            </a:br>
            <a:r>
              <a:rPr lang="ar-IQ" sz="6000" b="1" dirty="0" smtClean="0">
                <a:latin typeface="Arial" pitchFamily="34" charset="0"/>
                <a:cs typeface="Arial" pitchFamily="34" charset="0"/>
              </a:rPr>
              <a:t> الكرة الارضية:-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1- </a:t>
            </a: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نصف الكرة الجنوبي يشغل حوالي 58.17%</a:t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ar-IQ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ar-IQ" sz="4800" b="1" dirty="0" smtClean="0">
                <a:latin typeface="Arial" pitchFamily="34" charset="0"/>
                <a:cs typeface="Arial" pitchFamily="34" charset="0"/>
              </a:rPr>
              <a:t>2- </a:t>
            </a:r>
            <a:r>
              <a:rPr lang="ar-IQ" sz="5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نصف الكرة الشمالي يشغل حوالي 41.83%</a:t>
            </a:r>
            <a:r>
              <a:rPr lang="ar-IQ" sz="4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ar-IQ" sz="4800" b="1" dirty="0" smtClean="0">
                <a:latin typeface="Arial" pitchFamily="34" charset="0"/>
                <a:cs typeface="Arial" pitchFamily="34" charset="0"/>
              </a:rPr>
            </a:br>
            <a:r>
              <a:rPr lang="ar-IQ" sz="4800" b="1" dirty="0"/>
              <a:t/>
            </a:r>
            <a:br>
              <a:rPr lang="ar-IQ" sz="4800" b="1" dirty="0"/>
            </a:br>
            <a:endParaRPr lang="en-US" sz="4800" b="1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="" xmlns:a16="http://schemas.microsoft.com/office/drawing/2014/main" id="{D30E0E5B-14D2-46D5-9F65-A8FD7DAF53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976"/>
    </mc:Choice>
    <mc:Fallback xmlns="">
      <p:transition spd="slow" advTm="369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pptD137.tmp</Template>
  <TotalTime>210</TotalTime>
  <Words>230</Words>
  <Application>Microsoft Office PowerPoint</Application>
  <PresentationFormat>مخصص</PresentationFormat>
  <Paragraphs>27</Paragraphs>
  <Slides>12</Slides>
  <Notes>0</Notes>
  <HiddenSlides>0</HiddenSlides>
  <MMClips>8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Wisp</vt:lpstr>
      <vt:lpstr>          الهيدرولوجيا  اعداد  م.م رقية حسن عبدالامير الجامعة المستنصرية / كلية التربية</vt:lpstr>
      <vt:lpstr>الفئة المستهدفة </vt:lpstr>
      <vt:lpstr>الهدف العام: المياه في الغلاف الغازي</vt:lpstr>
      <vt:lpstr>عرض تقديمي في PowerPoint</vt:lpstr>
      <vt:lpstr>عرض تقديمي في PowerPoint</vt:lpstr>
      <vt:lpstr>حالات المياه في الكرة الارضية:- </vt:lpstr>
      <vt:lpstr>نوعية المياه في الكرة الارضية:- </vt:lpstr>
      <vt:lpstr>التوزيع المكاني لليابسة على  الكرة الارضية:- 1- نصف الكرة الشمالي يشغل حوالي 70% ويتركز في العروض الوسطى  2- نصف الكرة الجنوبي يشغل حوالي 30% يتركز في العروض المدارية والقطبية  </vt:lpstr>
      <vt:lpstr>التوزيع المكاني للمياه على  الكرة الارضية:- 1- نصف الكرة الجنوبي يشغل حوالي 58.17%   2- نصف الكرة الشمالي يشغل حوالي 41.83%  </vt:lpstr>
      <vt:lpstr>التوزيع المكاني للمياه واليابسة في نصف الكرة الشمالي  1- يشغل الماء حوالي 59.4%   2- يشغل اليابس حوالي 40.6%  </vt:lpstr>
      <vt:lpstr>التوزيع المكاني للمياه واليابسة في نصف الكرة الجنوبي  1- يشغل الماء حوالي 82.6% لذلك يطلق عليه بالنصف المائي.   2- يشغل اليابس حوالي 17.4%.  </vt:lpstr>
      <vt:lpstr>نشاط:-  عدد انواع المياه حسب نوعية المياه؟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اثر عناصر المناخ على النشاط البشري</dc:title>
  <dc:creator>saqer</dc:creator>
  <cp:lastModifiedBy>saqer</cp:lastModifiedBy>
  <cp:revision>19</cp:revision>
  <dcterms:created xsi:type="dcterms:W3CDTF">2024-03-30T11:37:14Z</dcterms:created>
  <dcterms:modified xsi:type="dcterms:W3CDTF">2024-11-16T04:54:21Z</dcterms:modified>
</cp:coreProperties>
</file>