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3" r:id="rId3"/>
    <p:sldId id="257" r:id="rId4"/>
    <p:sldId id="264" r:id="rId5"/>
    <p:sldId id="258" r:id="rId6"/>
    <p:sldId id="265" r:id="rId7"/>
    <p:sldId id="259" r:id="rId8"/>
    <p:sldId id="268" r:id="rId9"/>
    <p:sldId id="266" r:id="rId10"/>
    <p:sldId id="267"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70" d="100"/>
          <a:sy n="70" d="100"/>
        </p:scale>
        <p:origin x="-73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Ali" userId="0ce288ee4c8b7628" providerId="LiveId" clId="{7352A07D-DC8E-4A9C-B152-1E31898919CC}"/>
    <pc:docChg chg="custSel addSld delSld modSld sldOrd">
      <pc:chgData name="Mustafa Ali" userId="0ce288ee4c8b7628" providerId="LiveId" clId="{7352A07D-DC8E-4A9C-B152-1E31898919CC}" dt="2024-04-19T17:56:30.941" v="2385" actId="478"/>
      <pc:docMkLst>
        <pc:docMk/>
      </pc:docMkLst>
      <pc:sldChg chg="addSp delSp modSp mod setBg delAnim">
        <pc:chgData name="Mustafa Ali" userId="0ce288ee4c8b7628" providerId="LiveId" clId="{7352A07D-DC8E-4A9C-B152-1E31898919CC}" dt="2024-04-19T17:37:29.880" v="1492" actId="1076"/>
        <pc:sldMkLst>
          <pc:docMk/>
          <pc:sldMk cId="1231671014" sldId="256"/>
        </pc:sldMkLst>
        <pc:spChg chg="mod">
          <ac:chgData name="Mustafa Ali" userId="0ce288ee4c8b7628" providerId="LiveId" clId="{7352A07D-DC8E-4A9C-B152-1E31898919CC}" dt="2024-04-19T17:37:29.880" v="1492" actId="1076"/>
          <ac:spMkLst>
            <pc:docMk/>
            <pc:sldMk cId="1231671014" sldId="256"/>
            <ac:spMk id="2" creationId="{9F190316-6A65-4C05-9E6C-E3DAEC2D72A6}"/>
          </ac:spMkLst>
        </pc:spChg>
        <pc:spChg chg="del mod">
          <ac:chgData name="Mustafa Ali" userId="0ce288ee4c8b7628" providerId="LiveId" clId="{7352A07D-DC8E-4A9C-B152-1E31898919CC}" dt="2024-04-19T17:19:09.497" v="1259" actId="478"/>
          <ac:spMkLst>
            <pc:docMk/>
            <pc:sldMk cId="1231671014" sldId="256"/>
            <ac:spMk id="3" creationId="{495896B8-6274-497E-98BC-217FDEC90698}"/>
          </ac:spMkLst>
        </pc:spChg>
        <pc:spChg chg="add del mod">
          <ac:chgData name="Mustafa Ali" userId="0ce288ee4c8b7628" providerId="LiveId" clId="{7352A07D-DC8E-4A9C-B152-1E31898919CC}" dt="2024-04-19T17:19:31.378" v="1262" actId="478"/>
          <ac:spMkLst>
            <pc:docMk/>
            <pc:sldMk cId="1231671014" sldId="256"/>
            <ac:spMk id="6" creationId="{DEB7BD11-0E88-43CE-BF9D-BC2CFADA676F}"/>
          </ac:spMkLst>
        </pc:spChg>
        <pc:picChg chg="add del mod">
          <ac:chgData name="Mustafa Ali" userId="0ce288ee4c8b7628" providerId="LiveId" clId="{7352A07D-DC8E-4A9C-B152-1E31898919CC}" dt="2024-04-02T23:02:19.805" v="666"/>
          <ac:picMkLst>
            <pc:docMk/>
            <pc:sldMk cId="1231671014" sldId="256"/>
            <ac:picMk id="4" creationId="{086CF44F-4D81-41E4-A9B3-DA28819D886A}"/>
          </ac:picMkLst>
        </pc:picChg>
        <pc:picChg chg="add del mod">
          <ac:chgData name="Mustafa Ali" userId="0ce288ee4c8b7628" providerId="LiveId" clId="{7352A07D-DC8E-4A9C-B152-1E31898919CC}" dt="2024-04-19T17:19:41.840" v="1263" actId="21"/>
          <ac:picMkLst>
            <pc:docMk/>
            <pc:sldMk cId="1231671014" sldId="256"/>
            <ac:picMk id="4" creationId="{4F7EA9B5-5813-402C-A54C-AF808F59C84F}"/>
          </ac:picMkLst>
        </pc:picChg>
        <pc:picChg chg="add del mod">
          <ac:chgData name="Mustafa Ali" userId="0ce288ee4c8b7628" providerId="LiveId" clId="{7352A07D-DC8E-4A9C-B152-1E31898919CC}" dt="2024-04-04T02:39:20.384" v="1149"/>
          <ac:picMkLst>
            <pc:docMk/>
            <pc:sldMk cId="1231671014" sldId="256"/>
            <ac:picMk id="5" creationId="{562AABF8-1AE7-49E1-8C4C-16A877064EB8}"/>
          </ac:picMkLst>
        </pc:picChg>
        <pc:picChg chg="add del mod">
          <ac:chgData name="Mustafa Ali" userId="0ce288ee4c8b7628" providerId="LiveId" clId="{7352A07D-DC8E-4A9C-B152-1E31898919CC}" dt="2024-04-19T17:34:04.721" v="1373" actId="478"/>
          <ac:picMkLst>
            <pc:docMk/>
            <pc:sldMk cId="1231671014" sldId="256"/>
            <ac:picMk id="8" creationId="{3B290AD5-3B7E-4B03-9791-A45CE8443D25}"/>
          </ac:picMkLst>
        </pc:picChg>
      </pc:sldChg>
      <pc:sldChg chg="addSp delSp modSp mod">
        <pc:chgData name="Mustafa Ali" userId="0ce288ee4c8b7628" providerId="LiveId" clId="{7352A07D-DC8E-4A9C-B152-1E31898919CC}" dt="2024-04-19T17:42:23.737" v="1702" actId="207"/>
        <pc:sldMkLst>
          <pc:docMk/>
          <pc:sldMk cId="545272665" sldId="257"/>
        </pc:sldMkLst>
        <pc:spChg chg="mod">
          <ac:chgData name="Mustafa Ali" userId="0ce288ee4c8b7628" providerId="LiveId" clId="{7352A07D-DC8E-4A9C-B152-1E31898919CC}" dt="2024-04-19T17:41:48.558" v="1701" actId="113"/>
          <ac:spMkLst>
            <pc:docMk/>
            <pc:sldMk cId="545272665" sldId="257"/>
            <ac:spMk id="2" creationId="{91BF2913-A514-4A66-8ED6-070979CFC1D2}"/>
          </ac:spMkLst>
        </pc:spChg>
        <pc:spChg chg="mod">
          <ac:chgData name="Mustafa Ali" userId="0ce288ee4c8b7628" providerId="LiveId" clId="{7352A07D-DC8E-4A9C-B152-1E31898919CC}" dt="2024-04-19T17:42:23.737" v="1702" actId="207"/>
          <ac:spMkLst>
            <pc:docMk/>
            <pc:sldMk cId="545272665" sldId="257"/>
            <ac:spMk id="3" creationId="{5BDD28FE-EFAA-47AE-98E1-605BB9C512CB}"/>
          </ac:spMkLst>
        </pc:spChg>
        <pc:picChg chg="add mod">
          <ac:chgData name="Mustafa Ali" userId="0ce288ee4c8b7628" providerId="LiveId" clId="{7352A07D-DC8E-4A9C-B152-1E31898919CC}" dt="2024-04-04T02:39:20.384" v="1149"/>
          <ac:picMkLst>
            <pc:docMk/>
            <pc:sldMk cId="545272665" sldId="257"/>
            <ac:picMk id="4" creationId="{027FA95F-E681-46C6-994C-03530504DD63}"/>
          </ac:picMkLst>
        </pc:picChg>
        <pc:picChg chg="add del mod">
          <ac:chgData name="Mustafa Ali" userId="0ce288ee4c8b7628" providerId="LiveId" clId="{7352A07D-DC8E-4A9C-B152-1E31898919CC}" dt="2024-04-02T23:02:19.805" v="666"/>
          <ac:picMkLst>
            <pc:docMk/>
            <pc:sldMk cId="545272665" sldId="257"/>
            <ac:picMk id="4" creationId="{D2442DDA-540A-4A7B-BCF3-EEE4FC671AA0}"/>
          </ac:picMkLst>
        </pc:picChg>
        <pc:picChg chg="add del mod">
          <ac:chgData name="Mustafa Ali" userId="0ce288ee4c8b7628" providerId="LiveId" clId="{7352A07D-DC8E-4A9C-B152-1E31898919CC}" dt="2024-04-04T02:39:20.384" v="1149"/>
          <ac:picMkLst>
            <pc:docMk/>
            <pc:sldMk cId="545272665" sldId="257"/>
            <ac:picMk id="5" creationId="{8AEBD86F-EAB6-4A64-B31C-87E70CF45C10}"/>
          </ac:picMkLst>
        </pc:picChg>
      </pc:sldChg>
      <pc:sldChg chg="addSp delSp modSp mod delAnim">
        <pc:chgData name="Mustafa Ali" userId="0ce288ee4c8b7628" providerId="LiveId" clId="{7352A07D-DC8E-4A9C-B152-1E31898919CC}" dt="2024-04-19T17:56:30.941" v="2385" actId="478"/>
        <pc:sldMkLst>
          <pc:docMk/>
          <pc:sldMk cId="3460965318" sldId="258"/>
        </pc:sldMkLst>
        <pc:spChg chg="mod">
          <ac:chgData name="Mustafa Ali" userId="0ce288ee4c8b7628" providerId="LiveId" clId="{7352A07D-DC8E-4A9C-B152-1E31898919CC}" dt="2024-04-19T17:55:54.714" v="2383" actId="20577"/>
          <ac:spMkLst>
            <pc:docMk/>
            <pc:sldMk cId="3460965318" sldId="258"/>
            <ac:spMk id="3" creationId="{A87E6515-249D-4335-881F-33539ED5B1C9}"/>
          </ac:spMkLst>
        </pc:spChg>
        <pc:graphicFrameChg chg="mod modGraphic">
          <ac:chgData name="Mustafa Ali" userId="0ce288ee4c8b7628" providerId="LiveId" clId="{7352A07D-DC8E-4A9C-B152-1E31898919CC}" dt="2024-04-19T17:45:30.437" v="1811" actId="403"/>
          <ac:graphicFrameMkLst>
            <pc:docMk/>
            <pc:sldMk cId="3460965318" sldId="258"/>
            <ac:graphicFrameMk id="4" creationId="{D76F569A-2156-44EC-9DED-A19EE9851057}"/>
          </ac:graphicFrameMkLst>
        </pc:graphicFrameChg>
        <pc:picChg chg="add del mod">
          <ac:chgData name="Mustafa Ali" userId="0ce288ee4c8b7628" providerId="LiveId" clId="{7352A07D-DC8E-4A9C-B152-1E31898919CC}" dt="2024-04-04T02:39:20.384" v="1149"/>
          <ac:picMkLst>
            <pc:docMk/>
            <pc:sldMk cId="3460965318" sldId="258"/>
            <ac:picMk id="2" creationId="{96D57A91-E3A2-4604-9510-B6B6D5183141}"/>
          </ac:picMkLst>
        </pc:picChg>
        <pc:picChg chg="add del mod">
          <ac:chgData name="Mustafa Ali" userId="0ce288ee4c8b7628" providerId="LiveId" clId="{7352A07D-DC8E-4A9C-B152-1E31898919CC}" dt="2024-04-19T17:56:30.941" v="2385" actId="478"/>
          <ac:picMkLst>
            <pc:docMk/>
            <pc:sldMk cId="3460965318" sldId="258"/>
            <ac:picMk id="5" creationId="{3D65BAB0-3B9F-4F57-BB74-EFCBB430997C}"/>
          </ac:picMkLst>
        </pc:picChg>
      </pc:sldChg>
      <pc:sldChg chg="addSp delSp modSp">
        <pc:chgData name="Mustafa Ali" userId="0ce288ee4c8b7628" providerId="LiveId" clId="{7352A07D-DC8E-4A9C-B152-1E31898919CC}" dt="2024-04-04T02:39:20.384" v="1149"/>
        <pc:sldMkLst>
          <pc:docMk/>
          <pc:sldMk cId="3371627961" sldId="259"/>
        </pc:sldMkLst>
        <pc:picChg chg="add del mod">
          <ac:chgData name="Mustafa Ali" userId="0ce288ee4c8b7628" providerId="LiveId" clId="{7352A07D-DC8E-4A9C-B152-1E31898919CC}" dt="2024-04-04T02:39:20.384" v="1149"/>
          <ac:picMkLst>
            <pc:docMk/>
            <pc:sldMk cId="3371627961" sldId="259"/>
            <ac:picMk id="4" creationId="{50070DCC-8E89-4CE4-B8F8-BF02512A6FF8}"/>
          </ac:picMkLst>
        </pc:picChg>
        <pc:picChg chg="add mod">
          <ac:chgData name="Mustafa Ali" userId="0ce288ee4c8b7628" providerId="LiveId" clId="{7352A07D-DC8E-4A9C-B152-1E31898919CC}" dt="2024-04-04T02:39:20.384" v="1149"/>
          <ac:picMkLst>
            <pc:docMk/>
            <pc:sldMk cId="3371627961" sldId="259"/>
            <ac:picMk id="5" creationId="{D30E0E5B-14D2-46D5-9F65-A8FD7DAF5338}"/>
          </ac:picMkLst>
        </pc:picChg>
      </pc:sldChg>
      <pc:sldChg chg="addSp delSp modSp mod ord">
        <pc:chgData name="Mustafa Ali" userId="0ce288ee4c8b7628" providerId="LiveId" clId="{7352A07D-DC8E-4A9C-B152-1E31898919CC}" dt="2024-04-19T17:17:04.760" v="1160"/>
        <pc:sldMkLst>
          <pc:docMk/>
          <pc:sldMk cId="1303004219" sldId="260"/>
        </pc:sldMkLst>
        <pc:spChg chg="mod">
          <ac:chgData name="Mustafa Ali" userId="0ce288ee4c8b7628" providerId="LiveId" clId="{7352A07D-DC8E-4A9C-B152-1E31898919CC}" dt="2024-04-03T02:04:51.665" v="1147" actId="20577"/>
          <ac:spMkLst>
            <pc:docMk/>
            <pc:sldMk cId="1303004219" sldId="260"/>
            <ac:spMk id="2" creationId="{14083BB5-B50A-4253-8F1D-8E49FB734F75}"/>
          </ac:spMkLst>
        </pc:spChg>
        <pc:spChg chg="mod">
          <ac:chgData name="Mustafa Ali" userId="0ce288ee4c8b7628" providerId="LiveId" clId="{7352A07D-DC8E-4A9C-B152-1E31898919CC}" dt="2024-04-03T02:04:55.386" v="1148" actId="20577"/>
          <ac:spMkLst>
            <pc:docMk/>
            <pc:sldMk cId="1303004219" sldId="260"/>
            <ac:spMk id="3" creationId="{443A2804-9A52-430D-BFB3-4F3E51AF4293}"/>
          </ac:spMkLst>
        </pc:spChg>
        <pc:picChg chg="add del mod">
          <ac:chgData name="Mustafa Ali" userId="0ce288ee4c8b7628" providerId="LiveId" clId="{7352A07D-DC8E-4A9C-B152-1E31898919CC}" dt="2024-04-04T02:39:20.384" v="1149"/>
          <ac:picMkLst>
            <pc:docMk/>
            <pc:sldMk cId="1303004219" sldId="260"/>
            <ac:picMk id="4" creationId="{D9194054-10E8-414D-BB40-EE220E1F62E6}"/>
          </ac:picMkLst>
        </pc:picChg>
        <pc:picChg chg="add mod">
          <ac:chgData name="Mustafa Ali" userId="0ce288ee4c8b7628" providerId="LiveId" clId="{7352A07D-DC8E-4A9C-B152-1E31898919CC}" dt="2024-04-04T02:39:20.384" v="1149"/>
          <ac:picMkLst>
            <pc:docMk/>
            <pc:sldMk cId="1303004219" sldId="260"/>
            <ac:picMk id="5" creationId="{C960BA45-DCA4-4C61-BEA0-5510CB6E674F}"/>
          </ac:picMkLst>
        </pc:picChg>
      </pc:sldChg>
      <pc:sldChg chg="add">
        <pc:chgData name="Mustafa Ali" userId="0ce288ee4c8b7628" providerId="LiveId" clId="{7352A07D-DC8E-4A9C-B152-1E31898919CC}" dt="2024-04-19T17:17:17.082" v="1161"/>
        <pc:sldMkLst>
          <pc:docMk/>
          <pc:sldMk cId="1822771756" sldId="261"/>
        </pc:sldMkLst>
      </pc:sldChg>
      <pc:sldChg chg="add del">
        <pc:chgData name="Mustafa Ali" userId="0ce288ee4c8b7628" providerId="LiveId" clId="{7352A07D-DC8E-4A9C-B152-1E31898919CC}" dt="2024-04-19T17:16:28.461" v="1151"/>
        <pc:sldMkLst>
          <pc:docMk/>
          <pc:sldMk cId="2423306811" sldId="261"/>
        </pc:sldMkLst>
      </pc:sldChg>
      <pc:sldChg chg="addSp modSp del mod">
        <pc:chgData name="Mustafa Ali" userId="0ce288ee4c8b7628" providerId="LiveId" clId="{7352A07D-DC8E-4A9C-B152-1E31898919CC}" dt="2024-04-02T23:09:19.337" v="680" actId="2696"/>
        <pc:sldMkLst>
          <pc:docMk/>
          <pc:sldMk cId="4212659930" sldId="261"/>
        </pc:sldMkLst>
        <pc:spChg chg="mod">
          <ac:chgData name="Mustafa Ali" userId="0ce288ee4c8b7628" providerId="LiveId" clId="{7352A07D-DC8E-4A9C-B152-1E31898919CC}" dt="2024-04-02T17:20:15.963" v="438" actId="20577"/>
          <ac:spMkLst>
            <pc:docMk/>
            <pc:sldMk cId="4212659930" sldId="261"/>
            <ac:spMk id="2" creationId="{DE3BCD49-17CA-42A5-83F7-81E5C9A5782B}"/>
          </ac:spMkLst>
        </pc:spChg>
        <pc:picChg chg="add mod">
          <ac:chgData name="Mustafa Ali" userId="0ce288ee4c8b7628" providerId="LiveId" clId="{7352A07D-DC8E-4A9C-B152-1E31898919CC}" dt="2024-04-02T23:02:19.805" v="666"/>
          <ac:picMkLst>
            <pc:docMk/>
            <pc:sldMk cId="4212659930" sldId="261"/>
            <ac:picMk id="3" creationId="{D3102236-D1CC-46BD-80D1-EB0A44F0CE3C}"/>
          </ac:picMkLst>
        </pc:picChg>
      </pc:sldChg>
      <pc:sldChg chg="addSp modSp mod">
        <pc:chgData name="Mustafa Ali" userId="0ce288ee4c8b7628" providerId="LiveId" clId="{7352A07D-DC8E-4A9C-B152-1E31898919CC}" dt="2024-04-04T02:39:20.384" v="1149"/>
        <pc:sldMkLst>
          <pc:docMk/>
          <pc:sldMk cId="2271915448" sldId="262"/>
        </pc:sldMkLst>
        <pc:spChg chg="mod">
          <ac:chgData name="Mustafa Ali" userId="0ce288ee4c8b7628" providerId="LiveId" clId="{7352A07D-DC8E-4A9C-B152-1E31898919CC}" dt="2024-04-03T01:59:53.136" v="1059" actId="20577"/>
          <ac:spMkLst>
            <pc:docMk/>
            <pc:sldMk cId="2271915448" sldId="262"/>
            <ac:spMk id="2" creationId="{6E1B2842-7647-4A24-A27C-1F5C69B6598A}"/>
          </ac:spMkLst>
        </pc:spChg>
        <pc:picChg chg="add mod">
          <ac:chgData name="Mustafa Ali" userId="0ce288ee4c8b7628" providerId="LiveId" clId="{7352A07D-DC8E-4A9C-B152-1E31898919CC}" dt="2024-04-04T02:39:20.384" v="1149"/>
          <ac:picMkLst>
            <pc:docMk/>
            <pc:sldMk cId="2271915448" sldId="262"/>
            <ac:picMk id="3" creationId="{B9DE6198-A610-4944-89B6-FC32AABA13E2}"/>
          </ac:picMkLst>
        </pc:picChg>
      </pc:sldChg>
      <pc:sldChg chg="addSp delSp modSp mod delAnim">
        <pc:chgData name="Mustafa Ali" userId="0ce288ee4c8b7628" providerId="LiveId" clId="{7352A07D-DC8E-4A9C-B152-1E31898919CC}" dt="2024-04-19T17:20:46.426" v="1273" actId="403"/>
        <pc:sldMkLst>
          <pc:docMk/>
          <pc:sldMk cId="3192836260" sldId="263"/>
        </pc:sldMkLst>
        <pc:spChg chg="mod">
          <ac:chgData name="Mustafa Ali" userId="0ce288ee4c8b7628" providerId="LiveId" clId="{7352A07D-DC8E-4A9C-B152-1E31898919CC}" dt="2024-04-19T17:20:23.106" v="1268" actId="255"/>
          <ac:spMkLst>
            <pc:docMk/>
            <pc:sldMk cId="3192836260" sldId="263"/>
            <ac:spMk id="2" creationId="{B5C0EDA3-D3F9-448E-B290-5F5C4E184ABA}"/>
          </ac:spMkLst>
        </pc:spChg>
        <pc:spChg chg="mod">
          <ac:chgData name="Mustafa Ali" userId="0ce288ee4c8b7628" providerId="LiveId" clId="{7352A07D-DC8E-4A9C-B152-1E31898919CC}" dt="2024-04-19T17:20:46.426" v="1273" actId="403"/>
          <ac:spMkLst>
            <pc:docMk/>
            <pc:sldMk cId="3192836260" sldId="263"/>
            <ac:spMk id="3" creationId="{141443A1-8C0C-487F-B393-6FF80D0704EF}"/>
          </ac:spMkLst>
        </pc:spChg>
        <pc:picChg chg="add del mod">
          <ac:chgData name="Mustafa Ali" userId="0ce288ee4c8b7628" providerId="LiveId" clId="{7352A07D-DC8E-4A9C-B152-1E31898919CC}" dt="2024-04-19T17:19:57.537" v="1264" actId="21"/>
          <ac:picMkLst>
            <pc:docMk/>
            <pc:sldMk cId="3192836260" sldId="263"/>
            <ac:picMk id="4" creationId="{B19C872D-692B-484E-B0DD-F955D32153D1}"/>
          </ac:picMkLst>
        </pc:picChg>
        <pc:picChg chg="add del mod">
          <ac:chgData name="Mustafa Ali" userId="0ce288ee4c8b7628" providerId="LiveId" clId="{7352A07D-DC8E-4A9C-B152-1E31898919CC}" dt="2024-04-02T23:02:19.805" v="666"/>
          <ac:picMkLst>
            <pc:docMk/>
            <pc:sldMk cId="3192836260" sldId="263"/>
            <ac:picMk id="4" creationId="{D80F5C77-D69D-4105-9FB0-341FFB53CA1B}"/>
          </ac:picMkLst>
        </pc:picChg>
        <pc:picChg chg="add del mod">
          <ac:chgData name="Mustafa Ali" userId="0ce288ee4c8b7628" providerId="LiveId" clId="{7352A07D-DC8E-4A9C-B152-1E31898919CC}" dt="2024-04-04T02:39:20.384" v="1149"/>
          <ac:picMkLst>
            <pc:docMk/>
            <pc:sldMk cId="3192836260" sldId="263"/>
            <ac:picMk id="5" creationId="{D184BC31-DFB7-460C-9B89-E812BBB47233}"/>
          </ac:picMkLst>
        </pc:picChg>
      </pc:sldChg>
      <pc:sldChg chg="addSp delSp modSp mod">
        <pc:chgData name="Mustafa Ali" userId="0ce288ee4c8b7628" providerId="LiveId" clId="{7352A07D-DC8E-4A9C-B152-1E31898919CC}" dt="2024-04-19T17:44:30.883" v="1796" actId="20577"/>
        <pc:sldMkLst>
          <pc:docMk/>
          <pc:sldMk cId="740962776" sldId="264"/>
        </pc:sldMkLst>
        <pc:spChg chg="del">
          <ac:chgData name="Mustafa Ali" userId="0ce288ee4c8b7628" providerId="LiveId" clId="{7352A07D-DC8E-4A9C-B152-1E31898919CC}" dt="2024-04-02T17:22:51.605" v="534" actId="12084"/>
          <ac:spMkLst>
            <pc:docMk/>
            <pc:sldMk cId="740962776" sldId="264"/>
            <ac:spMk id="2" creationId="{5EEF26AF-0D38-48DA-8C68-E4D7C3C4B1F6}"/>
          </ac:spMkLst>
        </pc:spChg>
        <pc:spChg chg="mod">
          <ac:chgData name="Mustafa Ali" userId="0ce288ee4c8b7628" providerId="LiveId" clId="{7352A07D-DC8E-4A9C-B152-1E31898919CC}" dt="2024-04-19T17:44:30.883" v="1796" actId="20577"/>
          <ac:spMkLst>
            <pc:docMk/>
            <pc:sldMk cId="740962776" sldId="264"/>
            <ac:spMk id="3" creationId="{5E568C5B-1F6C-428A-9C98-E44175309F8C}"/>
          </ac:spMkLst>
        </pc:spChg>
        <pc:graphicFrameChg chg="add mod">
          <ac:chgData name="Mustafa Ali" userId="0ce288ee4c8b7628" providerId="LiveId" clId="{7352A07D-DC8E-4A9C-B152-1E31898919CC}" dt="2024-04-19T17:42:37.524" v="1703" actId="2711"/>
          <ac:graphicFrameMkLst>
            <pc:docMk/>
            <pc:sldMk cId="740962776" sldId="264"/>
            <ac:graphicFrameMk id="4" creationId="{4438E245-1C4D-45FE-A5BB-16FA082297BF}"/>
          </ac:graphicFrameMkLst>
        </pc:graphicFrameChg>
        <pc:picChg chg="add del mod">
          <ac:chgData name="Mustafa Ali" userId="0ce288ee4c8b7628" providerId="LiveId" clId="{7352A07D-DC8E-4A9C-B152-1E31898919CC}" dt="2024-04-04T02:39:20.384" v="1149"/>
          <ac:picMkLst>
            <pc:docMk/>
            <pc:sldMk cId="740962776" sldId="264"/>
            <ac:picMk id="2" creationId="{EE5CA827-66BD-4C84-B57D-88EACC769B16}"/>
          </ac:picMkLst>
        </pc:picChg>
        <pc:picChg chg="add mod">
          <ac:chgData name="Mustafa Ali" userId="0ce288ee4c8b7628" providerId="LiveId" clId="{7352A07D-DC8E-4A9C-B152-1E31898919CC}" dt="2024-04-04T02:39:20.384" v="1149"/>
          <ac:picMkLst>
            <pc:docMk/>
            <pc:sldMk cId="740962776" sldId="264"/>
            <ac:picMk id="5" creationId="{469034FC-6E13-4CC8-A9BD-62CB0A02DF91}"/>
          </ac:picMkLst>
        </pc:picChg>
      </pc:sldChg>
      <pc:sldChg chg="addSp delSp modSp new mod">
        <pc:chgData name="Mustafa Ali" userId="0ce288ee4c8b7628" providerId="LiveId" clId="{7352A07D-DC8E-4A9C-B152-1E31898919CC}" dt="2024-04-19T17:16:39.711" v="1152"/>
        <pc:sldMkLst>
          <pc:docMk/>
          <pc:sldMk cId="1675804581" sldId="265"/>
        </pc:sldMkLst>
        <pc:spChg chg="del mod">
          <ac:chgData name="Mustafa Ali" userId="0ce288ee4c8b7628" providerId="LiveId" clId="{7352A07D-DC8E-4A9C-B152-1E31898919CC}" dt="2024-04-02T22:58:00.107" v="664" actId="12084"/>
          <ac:spMkLst>
            <pc:docMk/>
            <pc:sldMk cId="1675804581" sldId="265"/>
            <ac:spMk id="2" creationId="{8FD12AF2-2271-41AB-B674-14570F655118}"/>
          </ac:spMkLst>
        </pc:spChg>
        <pc:spChg chg="mod">
          <ac:chgData name="Mustafa Ali" userId="0ce288ee4c8b7628" providerId="LiveId" clId="{7352A07D-DC8E-4A9C-B152-1E31898919CC}" dt="2024-04-19T17:16:39.711" v="1152"/>
          <ac:spMkLst>
            <pc:docMk/>
            <pc:sldMk cId="1675804581" sldId="265"/>
            <ac:spMk id="3" creationId="{BDDC83EF-E786-4DE0-B038-FB090A763B61}"/>
          </ac:spMkLst>
        </pc:spChg>
        <pc:graphicFrameChg chg="add mod">
          <ac:chgData name="Mustafa Ali" userId="0ce288ee4c8b7628" providerId="LiveId" clId="{7352A07D-DC8E-4A9C-B152-1E31898919CC}" dt="2024-04-02T22:58:04.023" v="665" actId="12100"/>
          <ac:graphicFrameMkLst>
            <pc:docMk/>
            <pc:sldMk cId="1675804581" sldId="265"/>
            <ac:graphicFrameMk id="4" creationId="{777DE9B7-54CB-468E-8985-75D5CF8253F3}"/>
          </ac:graphicFrameMkLst>
        </pc:graphicFrameChg>
        <pc:picChg chg="add mod">
          <ac:chgData name="Mustafa Ali" userId="0ce288ee4c8b7628" providerId="LiveId" clId="{7352A07D-DC8E-4A9C-B152-1E31898919CC}" dt="2024-04-04T02:39:20.384" v="1149"/>
          <ac:picMkLst>
            <pc:docMk/>
            <pc:sldMk cId="1675804581" sldId="265"/>
            <ac:picMk id="2" creationId="{BDBB0EBF-3E85-434A-8762-6F57AE24AD13}"/>
          </ac:picMkLst>
        </pc:picChg>
        <pc:picChg chg="add del mod">
          <ac:chgData name="Mustafa Ali" userId="0ce288ee4c8b7628" providerId="LiveId" clId="{7352A07D-DC8E-4A9C-B152-1E31898919CC}" dt="2024-04-04T02:39:20.384" v="1149"/>
          <ac:picMkLst>
            <pc:docMk/>
            <pc:sldMk cId="1675804581" sldId="265"/>
            <ac:picMk id="5" creationId="{60A66AB5-5F1C-465A-86B6-2B36C7ABD2AC}"/>
          </ac:picMkLst>
        </pc:picChg>
      </pc:sldChg>
      <pc:sldChg chg="addSp delSp modSp new mod">
        <pc:chgData name="Mustafa Ali" userId="0ce288ee4c8b7628" providerId="LiveId" clId="{7352A07D-DC8E-4A9C-B152-1E31898919CC}" dt="2024-04-19T17:16:40.193" v="1157" actId="27636"/>
        <pc:sldMkLst>
          <pc:docMk/>
          <pc:sldMk cId="2486431693" sldId="266"/>
        </pc:sldMkLst>
        <pc:spChg chg="mod">
          <ac:chgData name="Mustafa Ali" userId="0ce288ee4c8b7628" providerId="LiveId" clId="{7352A07D-DC8E-4A9C-B152-1E31898919CC}" dt="2024-04-19T17:16:40.193" v="1157" actId="27636"/>
          <ac:spMkLst>
            <pc:docMk/>
            <pc:sldMk cId="2486431693" sldId="266"/>
            <ac:spMk id="2" creationId="{E6F03986-CAD0-44E8-8B78-B192CA4BBEFF}"/>
          </ac:spMkLst>
        </pc:spChg>
        <pc:spChg chg="del mod">
          <ac:chgData name="Mustafa Ali" userId="0ce288ee4c8b7628" providerId="LiveId" clId="{7352A07D-DC8E-4A9C-B152-1E31898919CC}" dt="2024-04-02T23:08:13.220" v="674" actId="478"/>
          <ac:spMkLst>
            <pc:docMk/>
            <pc:sldMk cId="2486431693" sldId="266"/>
            <ac:spMk id="3" creationId="{6A07439C-F28B-4ADA-95CC-35050F672112}"/>
          </ac:spMkLst>
        </pc:spChg>
        <pc:picChg chg="add mod">
          <ac:chgData name="Mustafa Ali" userId="0ce288ee4c8b7628" providerId="LiveId" clId="{7352A07D-DC8E-4A9C-B152-1E31898919CC}" dt="2024-04-04T02:39:20.384" v="1149"/>
          <ac:picMkLst>
            <pc:docMk/>
            <pc:sldMk cId="2486431693" sldId="266"/>
            <ac:picMk id="3" creationId="{220E4550-545A-49D7-8DAF-09C49A9FE55E}"/>
          </ac:picMkLst>
        </pc:picChg>
      </pc:sldChg>
      <pc:sldChg chg="addSp delSp modSp new mod">
        <pc:chgData name="Mustafa Ali" userId="0ce288ee4c8b7628" providerId="LiveId" clId="{7352A07D-DC8E-4A9C-B152-1E31898919CC}" dt="2024-04-19T17:16:40.236" v="1158" actId="27636"/>
        <pc:sldMkLst>
          <pc:docMk/>
          <pc:sldMk cId="272876179" sldId="267"/>
        </pc:sldMkLst>
        <pc:spChg chg="mod">
          <ac:chgData name="Mustafa Ali" userId="0ce288ee4c8b7628" providerId="LiveId" clId="{7352A07D-DC8E-4A9C-B152-1E31898919CC}" dt="2024-04-19T17:16:40.236" v="1158" actId="27636"/>
          <ac:spMkLst>
            <pc:docMk/>
            <pc:sldMk cId="272876179" sldId="267"/>
            <ac:spMk id="2" creationId="{571A0C04-EFFF-4310-95C8-F112F34DCA17}"/>
          </ac:spMkLst>
        </pc:spChg>
        <pc:spChg chg="del mod">
          <ac:chgData name="Mustafa Ali" userId="0ce288ee4c8b7628" providerId="LiveId" clId="{7352A07D-DC8E-4A9C-B152-1E31898919CC}" dt="2024-04-03T01:54:57.790" v="683" actId="478"/>
          <ac:spMkLst>
            <pc:docMk/>
            <pc:sldMk cId="272876179" sldId="267"/>
            <ac:spMk id="3" creationId="{8884F8A8-8B4A-4726-A790-D2033CE3CC9A}"/>
          </ac:spMkLst>
        </pc:spChg>
        <pc:picChg chg="add mod">
          <ac:chgData name="Mustafa Ali" userId="0ce288ee4c8b7628" providerId="LiveId" clId="{7352A07D-DC8E-4A9C-B152-1E31898919CC}" dt="2024-04-04T02:39:20.384" v="1149"/>
          <ac:picMkLst>
            <pc:docMk/>
            <pc:sldMk cId="272876179" sldId="267"/>
            <ac:picMk id="3" creationId="{8C1AB615-43E4-4D35-9A03-D782A8BDA5C2}"/>
          </ac:picMkLst>
        </pc:picChg>
      </pc:sldChg>
      <pc:sldChg chg="add del">
        <pc:chgData name="Mustafa Ali" userId="0ce288ee4c8b7628" providerId="LiveId" clId="{7352A07D-DC8E-4A9C-B152-1E31898919CC}" dt="2024-04-19T17:16:28.461" v="1151"/>
        <pc:sldMkLst>
          <pc:docMk/>
          <pc:sldMk cId="1239481086" sldId="268"/>
        </pc:sldMkLst>
      </pc:sldChg>
      <pc:sldChg chg="add">
        <pc:chgData name="Mustafa Ali" userId="0ce288ee4c8b7628" providerId="LiveId" clId="{7352A07D-DC8E-4A9C-B152-1E31898919CC}" dt="2024-04-19T17:17:17.082" v="1161"/>
        <pc:sldMkLst>
          <pc:docMk/>
          <pc:sldMk cId="3966473477" sldId="268"/>
        </pc:sldMkLst>
      </pc:sldChg>
      <pc:sldChg chg="add">
        <pc:chgData name="Mustafa Ali" userId="0ce288ee4c8b7628" providerId="LiveId" clId="{7352A07D-DC8E-4A9C-B152-1E31898919CC}" dt="2024-04-19T17:17:17.082" v="1161"/>
        <pc:sldMkLst>
          <pc:docMk/>
          <pc:sldMk cId="2607278474" sldId="269"/>
        </pc:sldMkLst>
      </pc:sldChg>
      <pc:sldChg chg="add del">
        <pc:chgData name="Mustafa Ali" userId="0ce288ee4c8b7628" providerId="LiveId" clId="{7352A07D-DC8E-4A9C-B152-1E31898919CC}" dt="2024-04-19T17:16:28.461" v="1151"/>
        <pc:sldMkLst>
          <pc:docMk/>
          <pc:sldMk cId="3205123179" sldId="269"/>
        </pc:sldMkLst>
      </pc:sldChg>
      <pc:sldChg chg="add">
        <pc:chgData name="Mustafa Ali" userId="0ce288ee4c8b7628" providerId="LiveId" clId="{7352A07D-DC8E-4A9C-B152-1E31898919CC}" dt="2024-04-19T17:17:17.082" v="1161"/>
        <pc:sldMkLst>
          <pc:docMk/>
          <pc:sldMk cId="1317553660" sldId="270"/>
        </pc:sldMkLst>
      </pc:sldChg>
      <pc:sldChg chg="add del">
        <pc:chgData name="Mustafa Ali" userId="0ce288ee4c8b7628" providerId="LiveId" clId="{7352A07D-DC8E-4A9C-B152-1E31898919CC}" dt="2024-04-19T17:16:28.461" v="1151"/>
        <pc:sldMkLst>
          <pc:docMk/>
          <pc:sldMk cId="4148836232" sldId="270"/>
        </pc:sldMkLst>
      </pc:sldChg>
      <pc:sldChg chg="add">
        <pc:chgData name="Mustafa Ali" userId="0ce288ee4c8b7628" providerId="LiveId" clId="{7352A07D-DC8E-4A9C-B152-1E31898919CC}" dt="2024-04-19T17:17:17.082" v="1161"/>
        <pc:sldMkLst>
          <pc:docMk/>
          <pc:sldMk cId="364779915" sldId="271"/>
        </pc:sldMkLst>
      </pc:sldChg>
      <pc:sldChg chg="add del">
        <pc:chgData name="Mustafa Ali" userId="0ce288ee4c8b7628" providerId="LiveId" clId="{7352A07D-DC8E-4A9C-B152-1E31898919CC}" dt="2024-04-19T17:16:28.461" v="1151"/>
        <pc:sldMkLst>
          <pc:docMk/>
          <pc:sldMk cId="1003557447" sldId="271"/>
        </pc:sldMkLst>
      </pc:sldChg>
      <pc:sldChg chg="add">
        <pc:chgData name="Mustafa Ali" userId="0ce288ee4c8b7628" providerId="LiveId" clId="{7352A07D-DC8E-4A9C-B152-1E31898919CC}" dt="2024-04-19T17:17:17.082" v="1161"/>
        <pc:sldMkLst>
          <pc:docMk/>
          <pc:sldMk cId="1098262303" sldId="272"/>
        </pc:sldMkLst>
      </pc:sldChg>
      <pc:sldChg chg="add del">
        <pc:chgData name="Mustafa Ali" userId="0ce288ee4c8b7628" providerId="LiveId" clId="{7352A07D-DC8E-4A9C-B152-1E31898919CC}" dt="2024-04-19T17:16:28.461" v="1151"/>
        <pc:sldMkLst>
          <pc:docMk/>
          <pc:sldMk cId="1830288170" sldId="272"/>
        </pc:sldMkLst>
      </pc:sldChg>
      <pc:sldChg chg="add">
        <pc:chgData name="Mustafa Ali" userId="0ce288ee4c8b7628" providerId="LiveId" clId="{7352A07D-DC8E-4A9C-B152-1E31898919CC}" dt="2024-04-19T17:17:17.082" v="1161"/>
        <pc:sldMkLst>
          <pc:docMk/>
          <pc:sldMk cId="86904622" sldId="273"/>
        </pc:sldMkLst>
      </pc:sldChg>
      <pc:sldChg chg="add del">
        <pc:chgData name="Mustafa Ali" userId="0ce288ee4c8b7628" providerId="LiveId" clId="{7352A07D-DC8E-4A9C-B152-1E31898919CC}" dt="2024-04-19T17:16:28.461" v="1151"/>
        <pc:sldMkLst>
          <pc:docMk/>
          <pc:sldMk cId="3708306955" sldId="273"/>
        </pc:sldMkLst>
      </pc:sldChg>
      <pc:sldChg chg="add del">
        <pc:chgData name="Mustafa Ali" userId="0ce288ee4c8b7628" providerId="LiveId" clId="{7352A07D-DC8E-4A9C-B152-1E31898919CC}" dt="2024-04-19T17:16:28.461" v="1151"/>
        <pc:sldMkLst>
          <pc:docMk/>
          <pc:sldMk cId="427949496" sldId="274"/>
        </pc:sldMkLst>
      </pc:sldChg>
      <pc:sldChg chg="add">
        <pc:chgData name="Mustafa Ali" userId="0ce288ee4c8b7628" providerId="LiveId" clId="{7352A07D-DC8E-4A9C-B152-1E31898919CC}" dt="2024-04-19T17:17:17.082" v="1161"/>
        <pc:sldMkLst>
          <pc:docMk/>
          <pc:sldMk cId="3229382224"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0C109-773A-44D9-B643-9D8783717B56}"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A766CD78-5992-4414-9CE4-85FB5CD30F19}">
      <dgm:prSet/>
      <dgm:spPr/>
      <dgm:t>
        <a:bodyPr/>
        <a:lstStyle/>
        <a:p>
          <a:pPr algn="r"/>
          <a:r>
            <a:rPr lang="ar-IQ" b="0" i="0" dirty="0">
              <a:latin typeface="Arial" panose="020B0604020202020204" pitchFamily="34" charset="0"/>
              <a:cs typeface="Arial" panose="020B0604020202020204" pitchFamily="34" charset="0"/>
            </a:rPr>
            <a:t>التغذية الراجعة:-</a:t>
          </a:r>
          <a:endParaRPr lang="en-US" dirty="0">
            <a:latin typeface="Arial" panose="020B0604020202020204" pitchFamily="34" charset="0"/>
            <a:cs typeface="Arial" panose="020B0604020202020204" pitchFamily="34" charset="0"/>
          </a:endParaRPr>
        </a:p>
      </dgm:t>
    </dgm:pt>
    <dgm:pt modelId="{EE32D98A-4C32-44DF-BB8B-B1F96A7E3D80}" type="parTrans" cxnId="{78079A0B-F62F-4423-ADE0-D251BD4FB74A}">
      <dgm:prSet/>
      <dgm:spPr/>
      <dgm:t>
        <a:bodyPr/>
        <a:lstStyle/>
        <a:p>
          <a:endParaRPr lang="en-US"/>
        </a:p>
      </dgm:t>
    </dgm:pt>
    <dgm:pt modelId="{37BB16D5-488A-48E6-A307-7875B444CDF1}" type="sibTrans" cxnId="{78079A0B-F62F-4423-ADE0-D251BD4FB74A}">
      <dgm:prSet/>
      <dgm:spPr/>
      <dgm:t>
        <a:bodyPr/>
        <a:lstStyle/>
        <a:p>
          <a:endParaRPr lang="en-US"/>
        </a:p>
      </dgm:t>
    </dgm:pt>
    <dgm:pt modelId="{91893412-1C06-43E5-BB32-794A35663B83}" type="pres">
      <dgm:prSet presAssocID="{F9C0C109-773A-44D9-B643-9D8783717B56}" presName="Name0" presStyleCnt="0">
        <dgm:presLayoutVars>
          <dgm:chMax val="7"/>
          <dgm:dir/>
          <dgm:animLvl val="lvl"/>
          <dgm:resizeHandles val="exact"/>
        </dgm:presLayoutVars>
      </dgm:prSet>
      <dgm:spPr/>
      <dgm:t>
        <a:bodyPr/>
        <a:lstStyle/>
        <a:p>
          <a:endParaRPr lang="en-US"/>
        </a:p>
      </dgm:t>
    </dgm:pt>
    <dgm:pt modelId="{1D5D63FB-D1A3-4574-8947-9528C60F6B9B}" type="pres">
      <dgm:prSet presAssocID="{A766CD78-5992-4414-9CE4-85FB5CD30F19}" presName="circle1" presStyleLbl="node1" presStyleIdx="0" presStyleCnt="1"/>
      <dgm:spPr/>
    </dgm:pt>
    <dgm:pt modelId="{B6CB03DC-8859-4827-8EF0-48B587FA9EA5}" type="pres">
      <dgm:prSet presAssocID="{A766CD78-5992-4414-9CE4-85FB5CD30F19}" presName="space" presStyleCnt="0"/>
      <dgm:spPr/>
    </dgm:pt>
    <dgm:pt modelId="{CEF56C04-3A26-45B6-97EE-AA3377D2F317}" type="pres">
      <dgm:prSet presAssocID="{A766CD78-5992-4414-9CE4-85FB5CD30F19}" presName="rect1" presStyleLbl="alignAcc1" presStyleIdx="0" presStyleCnt="1"/>
      <dgm:spPr/>
      <dgm:t>
        <a:bodyPr/>
        <a:lstStyle/>
        <a:p>
          <a:endParaRPr lang="en-US"/>
        </a:p>
      </dgm:t>
    </dgm:pt>
    <dgm:pt modelId="{8BD7F35F-91FC-415D-891B-8BFE55629ED1}" type="pres">
      <dgm:prSet presAssocID="{A766CD78-5992-4414-9CE4-85FB5CD30F19}" presName="rect1ParTxNoCh" presStyleLbl="alignAcc1" presStyleIdx="0" presStyleCnt="1">
        <dgm:presLayoutVars>
          <dgm:chMax val="1"/>
          <dgm:bulletEnabled val="1"/>
        </dgm:presLayoutVars>
      </dgm:prSet>
      <dgm:spPr/>
      <dgm:t>
        <a:bodyPr/>
        <a:lstStyle/>
        <a:p>
          <a:endParaRPr lang="en-US"/>
        </a:p>
      </dgm:t>
    </dgm:pt>
  </dgm:ptLst>
  <dgm:cxnLst>
    <dgm:cxn modelId="{B9502543-E3FD-4C6E-973D-F3B6CB223A3D}" type="presOf" srcId="{A766CD78-5992-4414-9CE4-85FB5CD30F19}" destId="{8BD7F35F-91FC-415D-891B-8BFE55629ED1}" srcOrd="1" destOrd="0" presId="urn:microsoft.com/office/officeart/2005/8/layout/target3"/>
    <dgm:cxn modelId="{BBD01EB7-E57C-4AB3-A990-B296F275B8D8}" type="presOf" srcId="{A766CD78-5992-4414-9CE4-85FB5CD30F19}" destId="{CEF56C04-3A26-45B6-97EE-AA3377D2F317}" srcOrd="0" destOrd="0" presId="urn:microsoft.com/office/officeart/2005/8/layout/target3"/>
    <dgm:cxn modelId="{88FC2799-319A-425D-AEC5-FB53C29D4884}" type="presOf" srcId="{F9C0C109-773A-44D9-B643-9D8783717B56}" destId="{91893412-1C06-43E5-BB32-794A35663B83}" srcOrd="0" destOrd="0" presId="urn:microsoft.com/office/officeart/2005/8/layout/target3"/>
    <dgm:cxn modelId="{78079A0B-F62F-4423-ADE0-D251BD4FB74A}" srcId="{F9C0C109-773A-44D9-B643-9D8783717B56}" destId="{A766CD78-5992-4414-9CE4-85FB5CD30F19}" srcOrd="0" destOrd="0" parTransId="{EE32D98A-4C32-44DF-BB8B-B1F96A7E3D80}" sibTransId="{37BB16D5-488A-48E6-A307-7875B444CDF1}"/>
    <dgm:cxn modelId="{97DC7DCF-9362-4040-B1A0-3A74CAA2E6A8}" type="presParOf" srcId="{91893412-1C06-43E5-BB32-794A35663B83}" destId="{1D5D63FB-D1A3-4574-8947-9528C60F6B9B}" srcOrd="0" destOrd="0" presId="urn:microsoft.com/office/officeart/2005/8/layout/target3"/>
    <dgm:cxn modelId="{D0CE3EA8-E9A7-43F2-BB5C-32525B9E1A26}" type="presParOf" srcId="{91893412-1C06-43E5-BB32-794A35663B83}" destId="{B6CB03DC-8859-4827-8EF0-48B587FA9EA5}" srcOrd="1" destOrd="0" presId="urn:microsoft.com/office/officeart/2005/8/layout/target3"/>
    <dgm:cxn modelId="{8DE5B476-C9AF-4B46-9567-31B51F93407F}" type="presParOf" srcId="{91893412-1C06-43E5-BB32-794A35663B83}" destId="{CEF56C04-3A26-45B6-97EE-AA3377D2F317}" srcOrd="2" destOrd="0" presId="urn:microsoft.com/office/officeart/2005/8/layout/target3"/>
    <dgm:cxn modelId="{B6E9F335-AF1C-4D72-B023-AA54EBADBB9B}" type="presParOf" srcId="{91893412-1C06-43E5-BB32-794A35663B83}" destId="{8BD7F35F-91FC-415D-891B-8BFE55629ED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BC8F7-D880-415C-8989-DAF294AA41CB}"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84FCEE51-9E52-4406-B7E8-A5444E3A5983}">
      <dgm:prSet custT="1"/>
      <dgm:spPr/>
      <dgm:t>
        <a:bodyPr/>
        <a:lstStyle/>
        <a:p>
          <a:pPr algn="r"/>
          <a:r>
            <a:rPr lang="ar-IQ" sz="6000" b="1" i="0" dirty="0">
              <a:latin typeface="Arial" panose="020B0604020202020204" pitchFamily="34" charset="0"/>
              <a:cs typeface="Arial" panose="020B0604020202020204" pitchFamily="34" charset="0"/>
            </a:rPr>
            <a:t>المقدمة:-</a:t>
          </a:r>
          <a:endParaRPr lang="en-US" sz="6000" b="1" dirty="0">
            <a:latin typeface="Arial" panose="020B0604020202020204" pitchFamily="34" charset="0"/>
            <a:cs typeface="Arial" panose="020B0604020202020204" pitchFamily="34" charset="0"/>
          </a:endParaRPr>
        </a:p>
      </dgm:t>
    </dgm:pt>
    <dgm:pt modelId="{41FB7BD3-1305-4302-BE1E-98C5614EF3D4}" type="parTrans" cxnId="{3B2F2C94-55A4-4D5C-BA2B-9BD921DBFB8E}">
      <dgm:prSet/>
      <dgm:spPr/>
      <dgm:t>
        <a:bodyPr/>
        <a:lstStyle/>
        <a:p>
          <a:endParaRPr lang="en-US"/>
        </a:p>
      </dgm:t>
    </dgm:pt>
    <dgm:pt modelId="{744465B5-F3A8-438D-A884-D91D904E0EF5}" type="sibTrans" cxnId="{3B2F2C94-55A4-4D5C-BA2B-9BD921DBFB8E}">
      <dgm:prSet/>
      <dgm:spPr/>
      <dgm:t>
        <a:bodyPr/>
        <a:lstStyle/>
        <a:p>
          <a:endParaRPr lang="en-US"/>
        </a:p>
      </dgm:t>
    </dgm:pt>
    <dgm:pt modelId="{1EE71D7E-18DF-4920-8362-177C070A0460}" type="pres">
      <dgm:prSet presAssocID="{2C6BC8F7-D880-415C-8989-DAF294AA41CB}" presName="Name0" presStyleCnt="0">
        <dgm:presLayoutVars>
          <dgm:chMax val="7"/>
          <dgm:dir/>
          <dgm:animLvl val="lvl"/>
          <dgm:resizeHandles val="exact"/>
        </dgm:presLayoutVars>
      </dgm:prSet>
      <dgm:spPr/>
      <dgm:t>
        <a:bodyPr/>
        <a:lstStyle/>
        <a:p>
          <a:endParaRPr lang="en-US"/>
        </a:p>
      </dgm:t>
    </dgm:pt>
    <dgm:pt modelId="{6D99A93D-375E-403B-B0AD-01991D26291B}" type="pres">
      <dgm:prSet presAssocID="{84FCEE51-9E52-4406-B7E8-A5444E3A5983}" presName="circle1" presStyleLbl="node1" presStyleIdx="0" presStyleCnt="1"/>
      <dgm:spPr/>
    </dgm:pt>
    <dgm:pt modelId="{F476FA09-54DB-4EE0-845B-519B5309FCAF}" type="pres">
      <dgm:prSet presAssocID="{84FCEE51-9E52-4406-B7E8-A5444E3A5983}" presName="space" presStyleCnt="0"/>
      <dgm:spPr/>
    </dgm:pt>
    <dgm:pt modelId="{B882F3F9-EF78-4699-A001-640A7515AFBD}" type="pres">
      <dgm:prSet presAssocID="{84FCEE51-9E52-4406-B7E8-A5444E3A5983}" presName="rect1" presStyleLbl="alignAcc1" presStyleIdx="0" presStyleCnt="1" custScaleX="100000" custLinFactNeighborX="7996" custLinFactNeighborY="-974"/>
      <dgm:spPr/>
      <dgm:t>
        <a:bodyPr/>
        <a:lstStyle/>
        <a:p>
          <a:endParaRPr lang="en-US"/>
        </a:p>
      </dgm:t>
    </dgm:pt>
    <dgm:pt modelId="{241839FA-9331-451D-8A9C-591ED9062D29}" type="pres">
      <dgm:prSet presAssocID="{84FCEE51-9E52-4406-B7E8-A5444E3A5983}" presName="rect1ParTxNoCh" presStyleLbl="alignAcc1" presStyleIdx="0" presStyleCnt="1">
        <dgm:presLayoutVars>
          <dgm:chMax val="1"/>
          <dgm:bulletEnabled val="1"/>
        </dgm:presLayoutVars>
      </dgm:prSet>
      <dgm:spPr/>
      <dgm:t>
        <a:bodyPr/>
        <a:lstStyle/>
        <a:p>
          <a:endParaRPr lang="en-US"/>
        </a:p>
      </dgm:t>
    </dgm:pt>
  </dgm:ptLst>
  <dgm:cxnLst>
    <dgm:cxn modelId="{3B2F2C94-55A4-4D5C-BA2B-9BD921DBFB8E}" srcId="{2C6BC8F7-D880-415C-8989-DAF294AA41CB}" destId="{84FCEE51-9E52-4406-B7E8-A5444E3A5983}" srcOrd="0" destOrd="0" parTransId="{41FB7BD3-1305-4302-BE1E-98C5614EF3D4}" sibTransId="{744465B5-F3A8-438D-A884-D91D904E0EF5}"/>
    <dgm:cxn modelId="{044BE57B-C9F9-4A9A-8F82-AA8532DD34F8}" type="presOf" srcId="{84FCEE51-9E52-4406-B7E8-A5444E3A5983}" destId="{B882F3F9-EF78-4699-A001-640A7515AFBD}" srcOrd="0" destOrd="0" presId="urn:microsoft.com/office/officeart/2005/8/layout/target3"/>
    <dgm:cxn modelId="{E5B0E26C-E9EF-4062-AD6C-3395C2B7A3ED}" type="presOf" srcId="{84FCEE51-9E52-4406-B7E8-A5444E3A5983}" destId="{241839FA-9331-451D-8A9C-591ED9062D29}" srcOrd="1" destOrd="0" presId="urn:microsoft.com/office/officeart/2005/8/layout/target3"/>
    <dgm:cxn modelId="{7FEEFE18-B7E5-4D9D-91DE-1690A6C39E4F}" type="presOf" srcId="{2C6BC8F7-D880-415C-8989-DAF294AA41CB}" destId="{1EE71D7E-18DF-4920-8362-177C070A0460}" srcOrd="0" destOrd="0" presId="urn:microsoft.com/office/officeart/2005/8/layout/target3"/>
    <dgm:cxn modelId="{64030595-DF26-4FEF-8E2D-3A9068F0A1FF}" type="presParOf" srcId="{1EE71D7E-18DF-4920-8362-177C070A0460}" destId="{6D99A93D-375E-403B-B0AD-01991D26291B}" srcOrd="0" destOrd="0" presId="urn:microsoft.com/office/officeart/2005/8/layout/target3"/>
    <dgm:cxn modelId="{AC675CB6-5518-494E-81F3-35282400217E}" type="presParOf" srcId="{1EE71D7E-18DF-4920-8362-177C070A0460}" destId="{F476FA09-54DB-4EE0-845B-519B5309FCAF}" srcOrd="1" destOrd="0" presId="urn:microsoft.com/office/officeart/2005/8/layout/target3"/>
    <dgm:cxn modelId="{A18D0E94-FA5F-456C-9B40-E4BEFA71F470}" type="presParOf" srcId="{1EE71D7E-18DF-4920-8362-177C070A0460}" destId="{B882F3F9-EF78-4699-A001-640A7515AFBD}" srcOrd="2" destOrd="0" presId="urn:microsoft.com/office/officeart/2005/8/layout/target3"/>
    <dgm:cxn modelId="{036E212A-E964-42E2-A6AB-8420337E5416}" type="presParOf" srcId="{1EE71D7E-18DF-4920-8362-177C070A0460}" destId="{241839FA-9331-451D-8A9C-591ED9062D2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39A5C-6910-4665-9E93-70D238743708}" type="doc">
      <dgm:prSet loTypeId="urn:microsoft.com/office/officeart/2005/8/layout/target3" loCatId="relationship" qsTypeId="urn:microsoft.com/office/officeart/2005/8/quickstyle/simple1" qsCatId="simple" csTypeId="urn:microsoft.com/office/officeart/2005/8/colors/accent0_2" csCatId="mainScheme" phldr="1"/>
      <dgm:spPr/>
      <dgm:t>
        <a:bodyPr/>
        <a:lstStyle/>
        <a:p>
          <a:endParaRPr lang="en-US"/>
        </a:p>
      </dgm:t>
    </dgm:pt>
    <dgm:pt modelId="{5CC685CE-5D42-4C21-8ED1-B65A854C755A}">
      <dgm:prSet custT="1"/>
      <dgm:spPr/>
      <dgm:t>
        <a:bodyPr/>
        <a:lstStyle/>
        <a:p>
          <a:r>
            <a:rPr lang="ar-IQ" sz="6000" b="1" i="0" dirty="0" smtClean="0">
              <a:latin typeface="Arial" pitchFamily="34" charset="0"/>
              <a:cs typeface="Arial" pitchFamily="34" charset="0"/>
            </a:rPr>
            <a:t>تعريف علم الهيدرولوجيا </a:t>
          </a:r>
          <a:endParaRPr lang="en-US" sz="6000" b="1" i="0" dirty="0" smtClean="0">
            <a:latin typeface="Arial" pitchFamily="34" charset="0"/>
            <a:cs typeface="Arial" pitchFamily="34" charset="0"/>
          </a:endParaRPr>
        </a:p>
        <a:p>
          <a:r>
            <a:rPr lang="en-US" sz="5400" b="1" i="0" dirty="0" smtClean="0"/>
            <a:t>Hydrology</a:t>
          </a:r>
          <a:endParaRPr lang="en-US" sz="5400" b="1" dirty="0"/>
        </a:p>
      </dgm:t>
    </dgm:pt>
    <dgm:pt modelId="{2E76574B-9E95-4210-99BD-30FBE49E457E}" type="parTrans" cxnId="{D8EB1DC7-F8EC-411E-B7E1-89E29B4131C1}">
      <dgm:prSet/>
      <dgm:spPr/>
      <dgm:t>
        <a:bodyPr/>
        <a:lstStyle/>
        <a:p>
          <a:endParaRPr lang="en-US"/>
        </a:p>
      </dgm:t>
    </dgm:pt>
    <dgm:pt modelId="{4EA32CF6-F305-4603-8A6D-B226C0854502}" type="sibTrans" cxnId="{D8EB1DC7-F8EC-411E-B7E1-89E29B4131C1}">
      <dgm:prSet/>
      <dgm:spPr/>
      <dgm:t>
        <a:bodyPr/>
        <a:lstStyle/>
        <a:p>
          <a:endParaRPr lang="en-US"/>
        </a:p>
      </dgm:t>
    </dgm:pt>
    <dgm:pt modelId="{913CCF8E-BA6D-4206-8BBB-D7299A71BEEB}" type="pres">
      <dgm:prSet presAssocID="{9B039A5C-6910-4665-9E93-70D238743708}" presName="Name0" presStyleCnt="0">
        <dgm:presLayoutVars>
          <dgm:chMax val="7"/>
          <dgm:dir/>
          <dgm:animLvl val="lvl"/>
          <dgm:resizeHandles val="exact"/>
        </dgm:presLayoutVars>
      </dgm:prSet>
      <dgm:spPr/>
      <dgm:t>
        <a:bodyPr/>
        <a:lstStyle/>
        <a:p>
          <a:endParaRPr lang="en-US"/>
        </a:p>
      </dgm:t>
    </dgm:pt>
    <dgm:pt modelId="{AD3C29FE-7ED1-4161-9B1B-3965AC357E84}" type="pres">
      <dgm:prSet presAssocID="{5CC685CE-5D42-4C21-8ED1-B65A854C755A}" presName="circle1" presStyleLbl="node1" presStyleIdx="0" presStyleCnt="1"/>
      <dgm:spPr/>
    </dgm:pt>
    <dgm:pt modelId="{8446C115-AD63-4F99-AD84-EE83316B7075}" type="pres">
      <dgm:prSet presAssocID="{5CC685CE-5D42-4C21-8ED1-B65A854C755A}" presName="space" presStyleCnt="0"/>
      <dgm:spPr/>
    </dgm:pt>
    <dgm:pt modelId="{B97ABBBC-7545-49F3-B74C-B911AED446CC}" type="pres">
      <dgm:prSet presAssocID="{5CC685CE-5D42-4C21-8ED1-B65A854C755A}" presName="rect1" presStyleLbl="alignAcc1" presStyleIdx="0" presStyleCnt="1"/>
      <dgm:spPr/>
      <dgm:t>
        <a:bodyPr/>
        <a:lstStyle/>
        <a:p>
          <a:endParaRPr lang="en-US"/>
        </a:p>
      </dgm:t>
    </dgm:pt>
    <dgm:pt modelId="{DA9E8C2E-3A98-45C3-A8E4-F37EEE94F2C7}" type="pres">
      <dgm:prSet presAssocID="{5CC685CE-5D42-4C21-8ED1-B65A854C755A}" presName="rect1ParTxNoCh" presStyleLbl="alignAcc1" presStyleIdx="0" presStyleCnt="1">
        <dgm:presLayoutVars>
          <dgm:chMax val="1"/>
          <dgm:bulletEnabled val="1"/>
        </dgm:presLayoutVars>
      </dgm:prSet>
      <dgm:spPr/>
      <dgm:t>
        <a:bodyPr/>
        <a:lstStyle/>
        <a:p>
          <a:endParaRPr lang="en-US"/>
        </a:p>
      </dgm:t>
    </dgm:pt>
  </dgm:ptLst>
  <dgm:cxnLst>
    <dgm:cxn modelId="{D8EB1DC7-F8EC-411E-B7E1-89E29B4131C1}" srcId="{9B039A5C-6910-4665-9E93-70D238743708}" destId="{5CC685CE-5D42-4C21-8ED1-B65A854C755A}" srcOrd="0" destOrd="0" parTransId="{2E76574B-9E95-4210-99BD-30FBE49E457E}" sibTransId="{4EA32CF6-F305-4603-8A6D-B226C0854502}"/>
    <dgm:cxn modelId="{48C40E33-7DBA-4BD7-BD7B-8200AB3475EB}" type="presOf" srcId="{9B039A5C-6910-4665-9E93-70D238743708}" destId="{913CCF8E-BA6D-4206-8BBB-D7299A71BEEB}" srcOrd="0" destOrd="0" presId="urn:microsoft.com/office/officeart/2005/8/layout/target3"/>
    <dgm:cxn modelId="{C8187F21-69E0-48E0-BA2F-C3115EF01D90}" type="presOf" srcId="{5CC685CE-5D42-4C21-8ED1-B65A854C755A}" destId="{DA9E8C2E-3A98-45C3-A8E4-F37EEE94F2C7}" srcOrd="1" destOrd="0" presId="urn:microsoft.com/office/officeart/2005/8/layout/target3"/>
    <dgm:cxn modelId="{1E0D5907-E868-49F7-90DF-8C597AB8FB95}" type="presOf" srcId="{5CC685CE-5D42-4C21-8ED1-B65A854C755A}" destId="{B97ABBBC-7545-49F3-B74C-B911AED446CC}" srcOrd="0" destOrd="0" presId="urn:microsoft.com/office/officeart/2005/8/layout/target3"/>
    <dgm:cxn modelId="{162F67F4-B017-42B5-A924-77001A23E9AF}" type="presParOf" srcId="{913CCF8E-BA6D-4206-8BBB-D7299A71BEEB}" destId="{AD3C29FE-7ED1-4161-9B1B-3965AC357E84}" srcOrd="0" destOrd="0" presId="urn:microsoft.com/office/officeart/2005/8/layout/target3"/>
    <dgm:cxn modelId="{9AD587E0-7970-4427-B254-99C69CAD2A19}" type="presParOf" srcId="{913CCF8E-BA6D-4206-8BBB-D7299A71BEEB}" destId="{8446C115-AD63-4F99-AD84-EE83316B7075}" srcOrd="1" destOrd="0" presId="urn:microsoft.com/office/officeart/2005/8/layout/target3"/>
    <dgm:cxn modelId="{45263153-8D11-4F5A-8CED-F3AAE1CB74F3}" type="presParOf" srcId="{913CCF8E-BA6D-4206-8BBB-D7299A71BEEB}" destId="{B97ABBBC-7545-49F3-B74C-B911AED446CC}" srcOrd="2" destOrd="0" presId="urn:microsoft.com/office/officeart/2005/8/layout/target3"/>
    <dgm:cxn modelId="{F7F2E51F-5533-4350-BE73-C4D5CFBB2952}" type="presParOf" srcId="{913CCF8E-BA6D-4206-8BBB-D7299A71BEEB}" destId="{DA9E8C2E-3A98-45C3-A8E4-F37EEE94F2C7}"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D63FB-D1A3-4574-8947-9528C60F6B9B}">
      <dsp:nvSpPr>
        <dsp:cNvPr id="0" name=""/>
        <dsp:cNvSpPr/>
      </dsp:nvSpPr>
      <dsp:spPr>
        <a:xfrm>
          <a:off x="0" y="0"/>
          <a:ext cx="1400530" cy="1400530"/>
        </a:xfrm>
        <a:prstGeom prst="pie">
          <a:avLst>
            <a:gd name="adj1" fmla="val 5400000"/>
            <a:gd name="adj2" fmla="val 16200000"/>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56C04-3A26-45B6-97EE-AA3377D2F317}">
      <dsp:nvSpPr>
        <dsp:cNvPr id="0" name=""/>
        <dsp:cNvSpPr/>
      </dsp:nvSpPr>
      <dsp:spPr>
        <a:xfrm>
          <a:off x="700264" y="0"/>
          <a:ext cx="9987931" cy="1400530"/>
        </a:xfrm>
        <a:prstGeom prst="rect">
          <a:avLst/>
        </a:prstGeom>
        <a:solidFill>
          <a:schemeClr val="dk1">
            <a:alpha val="90000"/>
            <a:tint val="40000"/>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r" defTabSz="2889250">
            <a:lnSpc>
              <a:spcPct val="90000"/>
            </a:lnSpc>
            <a:spcBef>
              <a:spcPct val="0"/>
            </a:spcBef>
            <a:spcAft>
              <a:spcPct val="35000"/>
            </a:spcAft>
          </a:pPr>
          <a:r>
            <a:rPr lang="ar-IQ" sz="6500" b="0" i="0" kern="1200" dirty="0">
              <a:latin typeface="Arial" panose="020B0604020202020204" pitchFamily="34" charset="0"/>
              <a:cs typeface="Arial" panose="020B0604020202020204" pitchFamily="34" charset="0"/>
            </a:rPr>
            <a:t>التغذية الراجعة:-</a:t>
          </a:r>
          <a:endParaRPr lang="en-US" sz="6500" kern="1200" dirty="0">
            <a:latin typeface="Arial" panose="020B0604020202020204" pitchFamily="34" charset="0"/>
            <a:cs typeface="Arial" panose="020B0604020202020204" pitchFamily="34" charset="0"/>
          </a:endParaRPr>
        </a:p>
      </dsp:txBody>
      <dsp:txXfrm>
        <a:off x="700264" y="0"/>
        <a:ext cx="9987931" cy="1400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9A93D-375E-403B-B0AD-01991D26291B}">
      <dsp:nvSpPr>
        <dsp:cNvPr id="0" name=""/>
        <dsp:cNvSpPr/>
      </dsp:nvSpPr>
      <dsp:spPr>
        <a:xfrm>
          <a:off x="0" y="0"/>
          <a:ext cx="1034888" cy="1034888"/>
        </a:xfrm>
        <a:prstGeom prst="pie">
          <a:avLst>
            <a:gd name="adj1" fmla="val 5400000"/>
            <a:gd name="adj2" fmla="val 162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2F3F9-EF78-4699-A001-640A7515AFBD}">
      <dsp:nvSpPr>
        <dsp:cNvPr id="0" name=""/>
        <dsp:cNvSpPr/>
      </dsp:nvSpPr>
      <dsp:spPr>
        <a:xfrm>
          <a:off x="517444" y="0"/>
          <a:ext cx="8626556" cy="1034888"/>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r" defTabSz="2667000">
            <a:lnSpc>
              <a:spcPct val="90000"/>
            </a:lnSpc>
            <a:spcBef>
              <a:spcPct val="0"/>
            </a:spcBef>
            <a:spcAft>
              <a:spcPct val="35000"/>
            </a:spcAft>
          </a:pPr>
          <a:r>
            <a:rPr lang="ar-IQ" sz="6000" b="1" i="0" kern="1200" dirty="0">
              <a:latin typeface="Arial" panose="020B0604020202020204" pitchFamily="34" charset="0"/>
              <a:cs typeface="Arial" panose="020B0604020202020204" pitchFamily="34" charset="0"/>
            </a:rPr>
            <a:t>المقدمة:-</a:t>
          </a:r>
          <a:endParaRPr lang="en-US" sz="6000" b="1" kern="1200" dirty="0">
            <a:latin typeface="Arial" panose="020B0604020202020204" pitchFamily="34" charset="0"/>
            <a:cs typeface="Arial" panose="020B0604020202020204" pitchFamily="34" charset="0"/>
          </a:endParaRPr>
        </a:p>
      </dsp:txBody>
      <dsp:txXfrm>
        <a:off x="517444" y="0"/>
        <a:ext cx="8626556" cy="1034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C29FE-7ED1-4161-9B1B-3965AC357E84}">
      <dsp:nvSpPr>
        <dsp:cNvPr id="0" name=""/>
        <dsp:cNvSpPr/>
      </dsp:nvSpPr>
      <dsp:spPr>
        <a:xfrm>
          <a:off x="0" y="0"/>
          <a:ext cx="1624083" cy="1624083"/>
        </a:xfrm>
        <a:prstGeom prst="pie">
          <a:avLst>
            <a:gd name="adj1" fmla="val 5400000"/>
            <a:gd name="adj2" fmla="val 1620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ABBBC-7545-49F3-B74C-B911AED446CC}">
      <dsp:nvSpPr>
        <dsp:cNvPr id="0" name=""/>
        <dsp:cNvSpPr/>
      </dsp:nvSpPr>
      <dsp:spPr>
        <a:xfrm>
          <a:off x="812041" y="0"/>
          <a:ext cx="8714095" cy="1624083"/>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ar-IQ" sz="6000" b="1" i="0" kern="1200" dirty="0" smtClean="0">
              <a:latin typeface="Arial" pitchFamily="34" charset="0"/>
              <a:cs typeface="Arial" pitchFamily="34" charset="0"/>
            </a:rPr>
            <a:t>تعريف علم الهيدرولوجيا </a:t>
          </a:r>
          <a:endParaRPr lang="en-US" sz="6000" b="1" i="0" kern="1200" dirty="0" smtClean="0">
            <a:latin typeface="Arial" pitchFamily="34" charset="0"/>
            <a:cs typeface="Arial" pitchFamily="34" charset="0"/>
          </a:endParaRPr>
        </a:p>
        <a:p>
          <a:pPr lvl="0" algn="ctr" defTabSz="2667000">
            <a:lnSpc>
              <a:spcPct val="90000"/>
            </a:lnSpc>
            <a:spcBef>
              <a:spcPct val="0"/>
            </a:spcBef>
            <a:spcAft>
              <a:spcPct val="35000"/>
            </a:spcAft>
          </a:pPr>
          <a:r>
            <a:rPr lang="en-US" sz="5400" b="1" i="0" kern="1200" dirty="0" smtClean="0"/>
            <a:t>Hydrology</a:t>
          </a:r>
          <a:endParaRPr lang="en-US" sz="5400" b="1" kern="1200" dirty="0"/>
        </a:p>
      </dsp:txBody>
      <dsp:txXfrm>
        <a:off x="812041" y="0"/>
        <a:ext cx="8714095" cy="162408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C47A0-79D8-4A45-9966-93FB90EBA4D7}"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F01AF1-16AD-42E3-8580-99CE04FADD4E}" type="slidenum">
              <a:rPr lang="en-US" smtClean="0"/>
              <a:t>‹#›</a:t>
            </a:fld>
            <a:endParaRPr lang="en-US"/>
          </a:p>
        </p:txBody>
      </p:sp>
    </p:spTree>
    <p:extLst>
      <p:ext uri="{BB962C8B-B14F-4D97-AF65-F5344CB8AC3E}">
        <p14:creationId xmlns:p14="http://schemas.microsoft.com/office/powerpoint/2010/main" val="353558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4C47A0-79D8-4A45-9966-93FB90EBA4D7}"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01AF1-16AD-42E3-8580-99CE04FADD4E}" type="slidenum">
              <a:rPr lang="en-US" smtClean="0"/>
              <a:t>‹#›</a:t>
            </a:fld>
            <a:endParaRPr lang="en-US"/>
          </a:p>
        </p:txBody>
      </p:sp>
    </p:spTree>
    <p:extLst>
      <p:ext uri="{BB962C8B-B14F-4D97-AF65-F5344CB8AC3E}">
        <p14:creationId xmlns:p14="http://schemas.microsoft.com/office/powerpoint/2010/main" val="2484224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4C47A0-79D8-4A45-9966-93FB90EBA4D7}" type="datetimeFigureOut">
              <a:rPr lang="en-US" smtClean="0"/>
              <a:t>11/16/2024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F01AF1-16AD-42E3-8580-99CE04FADD4E}" type="slidenum">
              <a:rPr lang="en-US" smtClean="0"/>
              <a:t>‹#›</a:t>
            </a:fld>
            <a:endParaRPr lang="en-US"/>
          </a:p>
        </p:txBody>
      </p:sp>
    </p:spTree>
    <p:extLst>
      <p:ext uri="{BB962C8B-B14F-4D97-AF65-F5344CB8AC3E}">
        <p14:creationId xmlns:p14="http://schemas.microsoft.com/office/powerpoint/2010/main" val="712442528"/>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1.xml"/><Relationship Id="rId7" Type="http://schemas.openxmlformats.org/officeDocument/2006/relationships/diagramColors" Target="../diagrams/colors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38000" b="-3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90316-6A65-4C05-9E6C-E3DAEC2D72A6}"/>
              </a:ext>
            </a:extLst>
          </p:cNvPr>
          <p:cNvSpPr>
            <a:spLocks noGrp="1"/>
          </p:cNvSpPr>
          <p:nvPr>
            <p:ph type="ctrTitle"/>
          </p:nvPr>
        </p:nvSpPr>
        <p:spPr>
          <a:xfrm>
            <a:off x="558800" y="685799"/>
            <a:ext cx="10864574" cy="5486401"/>
          </a:xfrm>
        </p:spPr>
        <p:txBody>
          <a:bodyPr>
            <a:normAutofit fontScale="90000"/>
          </a:bodyPr>
          <a:lstStyle/>
          <a:p>
            <a:pPr algn="ct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sz="15300" b="1" dirty="0" smtClean="0">
                <a:latin typeface="Arial" panose="020B0604020202020204" pitchFamily="34" charset="0"/>
                <a:cs typeface="Arial" panose="020B0604020202020204" pitchFamily="34" charset="0"/>
              </a:rPr>
              <a:t>الهيدرولوجيا</a:t>
            </a: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اعداد </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م.م رقية حسن عبدالامير</a:t>
            </a:r>
            <a:br>
              <a:rPr lang="ar-IQ" b="1" dirty="0">
                <a:latin typeface="Arial" panose="020B0604020202020204" pitchFamily="34" charset="0"/>
                <a:cs typeface="Arial" panose="020B0604020202020204" pitchFamily="34" charset="0"/>
              </a:rPr>
            </a:br>
            <a:r>
              <a:rPr lang="ar-IQ" b="1" dirty="0">
                <a:latin typeface="Arial" panose="020B0604020202020204" pitchFamily="34" charset="0"/>
                <a:cs typeface="Arial" panose="020B0604020202020204" pitchFamily="34" charset="0"/>
              </a:rPr>
              <a:t>الجامعة المستنصرية / كلية التربية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671014"/>
      </p:ext>
    </p:extLst>
  </p:cSld>
  <p:clrMapOvr>
    <a:masterClrMapping/>
  </p:clrMapOvr>
  <mc:AlternateContent xmlns:mc="http://schemas.openxmlformats.org/markup-compatibility/2006" xmlns:p14="http://schemas.microsoft.com/office/powerpoint/2010/main">
    <mc:Choice Requires="p14">
      <p:transition spd="slow" p14:dur="2000" advTm="42442"/>
    </mc:Choice>
    <mc:Fallback xmlns="">
      <p:transition spd="slow" advTm="424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03986-CAD0-44E8-8B78-B192CA4BBEFF}"/>
              </a:ext>
            </a:extLst>
          </p:cNvPr>
          <p:cNvSpPr>
            <a:spLocks noGrp="1"/>
          </p:cNvSpPr>
          <p:nvPr>
            <p:ph type="title"/>
          </p:nvPr>
        </p:nvSpPr>
        <p:spPr>
          <a:xfrm>
            <a:off x="646110" y="464024"/>
            <a:ext cx="11156030" cy="627797"/>
          </a:xfrm>
        </p:spPr>
        <p:txBody>
          <a:bodyPr>
            <a:normAutofit fontScale="90000"/>
          </a:bodyPr>
          <a:lstStyle/>
          <a:p>
            <a:pPr algn="r" rtl="1"/>
            <a:r>
              <a:rPr lang="ar-IQ" sz="6000" b="1" dirty="0" smtClean="0">
                <a:solidFill>
                  <a:schemeClr val="tx1"/>
                </a:solidFill>
                <a:latin typeface="Arial" pitchFamily="34" charset="0"/>
                <a:cs typeface="Arial" pitchFamily="34" charset="0"/>
              </a:rPr>
              <a:t>اهمية المياه على الكرة الارضية:-</a:t>
            </a:r>
            <a:br>
              <a:rPr lang="ar-IQ" sz="6000" b="1" dirty="0" smtClean="0">
                <a:solidFill>
                  <a:schemeClr val="tx1"/>
                </a:solidFill>
                <a:latin typeface="Arial" pitchFamily="34" charset="0"/>
                <a:cs typeface="Arial" pitchFamily="34" charset="0"/>
              </a:rPr>
            </a:br>
            <a:r>
              <a:rPr lang="ar-IQ" sz="6000" b="1" dirty="0" smtClean="0">
                <a:solidFill>
                  <a:schemeClr val="tx1"/>
                </a:solidFill>
                <a:latin typeface="Arial" pitchFamily="34" charset="0"/>
                <a:cs typeface="Arial" pitchFamily="34" charset="0"/>
              </a:rPr>
              <a:t>1- </a:t>
            </a:r>
            <a:r>
              <a:rPr lang="ar-IQ" b="1" dirty="0" smtClean="0">
                <a:solidFill>
                  <a:srgbClr val="FF0000"/>
                </a:solidFill>
                <a:latin typeface="Arial" pitchFamily="34" charset="0"/>
                <a:cs typeface="Arial" pitchFamily="34" charset="0"/>
              </a:rPr>
              <a:t>يعتمد الانسان اعتمادا كليا على المياه في الشرب والزراعة والصناعة وغيرها وزادت الحاجة للماء بعد الثورة الصناعية اذ يدخل في صناعة الفولاذ والاسمدة والاسمنت والاقمشة ويسبق قيام اي صناعة دراسة الموارد المائية في المنطقة بالإضافة الى دور الماء في توليد الطاقة الكهربائية</a:t>
            </a:r>
            <a:r>
              <a:rPr lang="ar-IQ" b="1" dirty="0" smtClean="0">
                <a:solidFill>
                  <a:schemeClr val="tx1"/>
                </a:solidFill>
                <a:latin typeface="Arial" pitchFamily="34" charset="0"/>
                <a:cs typeface="Arial" pitchFamily="34" charset="0"/>
              </a:rPr>
              <a:t>.</a:t>
            </a:r>
            <a:br>
              <a:rPr lang="ar-IQ" b="1" dirty="0" smtClean="0">
                <a:solidFill>
                  <a:schemeClr val="tx1"/>
                </a:solidFill>
                <a:latin typeface="Arial" pitchFamily="34" charset="0"/>
                <a:cs typeface="Arial" pitchFamily="34" charset="0"/>
              </a:rPr>
            </a:br>
            <a:r>
              <a:rPr lang="ar-IQ" b="1" dirty="0" smtClean="0">
                <a:solidFill>
                  <a:schemeClr val="tx1"/>
                </a:solidFill>
                <a:latin typeface="Arial" pitchFamily="34" charset="0"/>
                <a:cs typeface="Arial" pitchFamily="34" charset="0"/>
              </a:rPr>
              <a:t/>
            </a:r>
            <a:br>
              <a:rPr lang="ar-IQ" b="1" dirty="0" smtClean="0">
                <a:solidFill>
                  <a:schemeClr val="tx1"/>
                </a:solidFill>
                <a:latin typeface="Arial" pitchFamily="34" charset="0"/>
                <a:cs typeface="Arial" pitchFamily="34" charset="0"/>
              </a:rPr>
            </a:br>
            <a:r>
              <a:rPr lang="ar-IQ" b="1" dirty="0" smtClean="0">
                <a:solidFill>
                  <a:schemeClr val="tx1"/>
                </a:solidFill>
                <a:latin typeface="Arial" pitchFamily="34" charset="0"/>
                <a:cs typeface="Arial" pitchFamily="34" charset="0"/>
              </a:rPr>
              <a:t>2- </a:t>
            </a:r>
            <a:r>
              <a:rPr lang="ar-IQ" b="1" dirty="0" smtClean="0">
                <a:solidFill>
                  <a:srgbClr val="00B050"/>
                </a:solidFill>
                <a:latin typeface="Arial" pitchFamily="34" charset="0"/>
                <a:cs typeface="Arial" pitchFamily="34" charset="0"/>
              </a:rPr>
              <a:t>تلعب المياه دورا كبيرا في العمليات الجيومرفولوجية مثل الاذابة والتجوية لصخور الارض عن طريق الاحماض التي تحملها وتؤدي الى اذابتها ونقل المواد الصخرية على شكل رواسب الى البحار والمحيطات</a:t>
            </a:r>
            <a:r>
              <a:rPr lang="ar-IQ" b="1" dirty="0" smtClean="0">
                <a:solidFill>
                  <a:schemeClr val="tx1"/>
                </a:solidFill>
                <a:latin typeface="Arial" pitchFamily="34" charset="0"/>
                <a:cs typeface="Arial" pitchFamily="34" charset="0"/>
              </a:rPr>
              <a:t>.</a:t>
            </a:r>
            <a:br>
              <a:rPr lang="ar-IQ" b="1" dirty="0" smtClean="0">
                <a:solidFill>
                  <a:schemeClr val="tx1"/>
                </a:solidFill>
                <a:latin typeface="Arial" pitchFamily="34" charset="0"/>
                <a:cs typeface="Arial" pitchFamily="34" charset="0"/>
              </a:rPr>
            </a:br>
            <a:r>
              <a:rPr lang="ar-IQ" b="1" dirty="0" smtClean="0">
                <a:solidFill>
                  <a:schemeClr val="tx1"/>
                </a:solidFill>
                <a:latin typeface="Arial" pitchFamily="34" charset="0"/>
                <a:cs typeface="Arial" pitchFamily="34" charset="0"/>
              </a:rPr>
              <a:t/>
            </a:r>
            <a:br>
              <a:rPr lang="ar-IQ" b="1" dirty="0" smtClean="0">
                <a:solidFill>
                  <a:schemeClr val="tx1"/>
                </a:solidFill>
                <a:latin typeface="Arial" pitchFamily="34" charset="0"/>
                <a:cs typeface="Arial" pitchFamily="34" charset="0"/>
              </a:rPr>
            </a:br>
            <a:r>
              <a:rPr lang="ar-IQ" b="1" dirty="0" smtClean="0">
                <a:solidFill>
                  <a:schemeClr val="tx1"/>
                </a:solidFill>
                <a:latin typeface="Arial" pitchFamily="34" charset="0"/>
                <a:cs typeface="Arial" pitchFamily="34" charset="0"/>
              </a:rPr>
              <a:t>3- </a:t>
            </a:r>
            <a:r>
              <a:rPr lang="ar-IQ" b="1" dirty="0" smtClean="0">
                <a:solidFill>
                  <a:srgbClr val="7030A0"/>
                </a:solidFill>
                <a:latin typeface="Arial" pitchFamily="34" charset="0"/>
                <a:cs typeface="Arial" pitchFamily="34" charset="0"/>
              </a:rPr>
              <a:t>يدخل الماء في استعمالات اخرى كالنقل والمواصلات والسياحة وغيرها</a:t>
            </a:r>
            <a:r>
              <a:rPr lang="ar-IQ" sz="4000" b="1" dirty="0" smtClean="0">
                <a:solidFill>
                  <a:srgbClr val="7030A0"/>
                </a:solidFill>
                <a:latin typeface="Arial" pitchFamily="34" charset="0"/>
                <a:cs typeface="Arial" pitchFamily="34" charset="0"/>
              </a:rPr>
              <a:t>.</a:t>
            </a:r>
            <a:r>
              <a:rPr lang="ar-IQ" sz="3100" dirty="0" smtClean="0">
                <a:solidFill>
                  <a:srgbClr val="7030A0"/>
                </a:solidFill>
                <a:latin typeface="Arial" pitchFamily="34" charset="0"/>
                <a:cs typeface="Arial" pitchFamily="34" charset="0"/>
              </a:rPr>
              <a:t/>
            </a:r>
            <a:br>
              <a:rPr lang="ar-IQ" sz="3100" dirty="0" smtClean="0">
                <a:solidFill>
                  <a:srgbClr val="7030A0"/>
                </a:solidFill>
                <a:latin typeface="Arial" pitchFamily="34" charset="0"/>
                <a:cs typeface="Arial" pitchFamily="34" charset="0"/>
              </a:rPr>
            </a:br>
            <a:endParaRPr lang="en-US" b="1" dirty="0">
              <a:solidFill>
                <a:srgbClr val="7030A0"/>
              </a:solidFill>
              <a:latin typeface="Arial" pitchFamily="34" charset="0"/>
              <a:cs typeface="Arial" pitchFamily="34" charset="0"/>
            </a:endParaRPr>
          </a:p>
        </p:txBody>
      </p:sp>
      <p:pic>
        <p:nvPicPr>
          <p:cNvPr id="3" name="Audio 2">
            <a:hlinkClick r:id="" action="ppaction://media"/>
            <a:extLst>
              <a:ext uri="{FF2B5EF4-FFF2-40B4-BE49-F238E27FC236}">
                <a16:creationId xmlns:a16="http://schemas.microsoft.com/office/drawing/2014/main" xmlns="" id="{220E4550-545A-49D7-8DAF-09C49A9FE5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33079289"/>
      </p:ext>
    </p:extLst>
  </p:cSld>
  <p:clrMapOvr>
    <a:masterClrMapping/>
  </p:clrMapOvr>
  <mc:AlternateContent xmlns:mc="http://schemas.openxmlformats.org/markup-compatibility/2006" xmlns:p14="http://schemas.microsoft.com/office/powerpoint/2010/main">
    <mc:Choice Requires="p14">
      <p:transition spd="slow" p14:dur="2000" advTm="55110"/>
    </mc:Choice>
    <mc:Fallback xmlns="">
      <p:transition spd="slow" advTm="55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B2842-7647-4A24-A27C-1F5C69B6598A}"/>
              </a:ext>
            </a:extLst>
          </p:cNvPr>
          <p:cNvSpPr>
            <a:spLocks noGrp="1"/>
          </p:cNvSpPr>
          <p:nvPr>
            <p:ph type="title"/>
          </p:nvPr>
        </p:nvSpPr>
        <p:spPr>
          <a:xfrm>
            <a:off x="646111" y="232012"/>
            <a:ext cx="10591384" cy="2920622"/>
          </a:xfrm>
        </p:spPr>
        <p:txBody>
          <a:bodyPr>
            <a:noAutofit/>
          </a:bodyPr>
          <a:lstStyle/>
          <a:p>
            <a:pPr algn="ctr" rtl="1"/>
            <a:r>
              <a:rPr lang="ar-IQ" sz="8000" b="1" dirty="0">
                <a:latin typeface="Arial" pitchFamily="34" charset="0"/>
                <a:cs typeface="Arial" pitchFamily="34" charset="0"/>
              </a:rPr>
              <a:t>نشاط</a:t>
            </a:r>
            <a:r>
              <a:rPr lang="ar-IQ" sz="8000" b="1" dirty="0" smtClean="0">
                <a:latin typeface="Arial" pitchFamily="34" charset="0"/>
                <a:cs typeface="Arial" pitchFamily="34" charset="0"/>
              </a:rPr>
              <a:t>:-</a:t>
            </a:r>
            <a:br>
              <a:rPr lang="ar-IQ" sz="8000" b="1" dirty="0" smtClean="0">
                <a:latin typeface="Arial" pitchFamily="34" charset="0"/>
                <a:cs typeface="Arial" pitchFamily="34" charset="0"/>
              </a:rPr>
            </a:br>
            <a:r>
              <a:rPr lang="ar-IQ" sz="8000" b="1" dirty="0" smtClean="0">
                <a:latin typeface="Arial" pitchFamily="34" charset="0"/>
                <a:cs typeface="Arial" pitchFamily="34" charset="0"/>
              </a:rPr>
              <a:t> </a:t>
            </a:r>
            <a:r>
              <a:rPr lang="ar-IQ" sz="8000" b="1" dirty="0">
                <a:solidFill>
                  <a:srgbClr val="7030A0"/>
                </a:solidFill>
                <a:latin typeface="Arial" pitchFamily="34" charset="0"/>
                <a:cs typeface="Arial" pitchFamily="34" charset="0"/>
              </a:rPr>
              <a:t>اذكر </a:t>
            </a:r>
            <a:r>
              <a:rPr lang="ar-IQ" sz="8000" b="1" dirty="0" smtClean="0">
                <a:solidFill>
                  <a:srgbClr val="7030A0"/>
                </a:solidFill>
                <a:latin typeface="Arial" pitchFamily="34" charset="0"/>
                <a:cs typeface="Arial" pitchFamily="34" charset="0"/>
              </a:rPr>
              <a:t>انواع العلوم المرتبطة بعلم الهيدرولوجي</a:t>
            </a:r>
            <a:br>
              <a:rPr lang="ar-IQ" sz="8000" b="1" dirty="0" smtClean="0">
                <a:solidFill>
                  <a:srgbClr val="7030A0"/>
                </a:solidFill>
                <a:latin typeface="Arial" pitchFamily="34" charset="0"/>
                <a:cs typeface="Arial" pitchFamily="34" charset="0"/>
              </a:rPr>
            </a:br>
            <a:endParaRPr lang="en-US" sz="8000" b="1" dirty="0">
              <a:solidFill>
                <a:srgbClr val="7030A0"/>
              </a:solidFill>
              <a:latin typeface="Arial" pitchFamily="34" charset="0"/>
              <a:cs typeface="Arial" pitchFamily="34" charset="0"/>
            </a:endParaRPr>
          </a:p>
        </p:txBody>
      </p:sp>
      <p:pic>
        <p:nvPicPr>
          <p:cNvPr id="3" name="Audio 2">
            <a:hlinkClick r:id="" action="ppaction://media"/>
            <a:extLst>
              <a:ext uri="{FF2B5EF4-FFF2-40B4-BE49-F238E27FC236}">
                <a16:creationId xmlns:a16="http://schemas.microsoft.com/office/drawing/2014/main" xmlns="" id="{B9DE6198-A610-4944-89B6-FC32AABA13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71915448"/>
      </p:ext>
    </p:extLst>
  </p:cSld>
  <p:clrMapOvr>
    <a:masterClrMapping/>
  </p:clrMapOvr>
  <mc:AlternateContent xmlns:mc="http://schemas.openxmlformats.org/markup-compatibility/2006" xmlns:p14="http://schemas.microsoft.com/office/powerpoint/2010/main">
    <mc:Choice Requires="p14">
      <p:transition spd="slow" p14:dur="2000" advTm="11016"/>
    </mc:Choice>
    <mc:Fallback xmlns="">
      <p:transition spd="slow" advTm="11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0EDA3-D3F9-448E-B290-5F5C4E184ABA}"/>
              </a:ext>
            </a:extLst>
          </p:cNvPr>
          <p:cNvSpPr>
            <a:spLocks noGrp="1"/>
          </p:cNvSpPr>
          <p:nvPr>
            <p:ph type="title"/>
          </p:nvPr>
        </p:nvSpPr>
        <p:spPr/>
        <p:txBody>
          <a:bodyPr>
            <a:noAutofit/>
          </a:bodyPr>
          <a:lstStyle/>
          <a:p>
            <a:pPr algn="ctr" rtl="1"/>
            <a:r>
              <a:rPr lang="ar-IQ" sz="8800" b="1" dirty="0">
                <a:solidFill>
                  <a:schemeClr val="tx1"/>
                </a:solidFill>
                <a:latin typeface="Arial" panose="020B0604020202020204" pitchFamily="34" charset="0"/>
                <a:cs typeface="Arial" panose="020B0604020202020204" pitchFamily="34" charset="0"/>
              </a:rPr>
              <a:t>الفئة المستهدفة</a:t>
            </a:r>
            <a:br>
              <a:rPr lang="ar-IQ" sz="8800" b="1" dirty="0">
                <a:solidFill>
                  <a:schemeClr val="tx1"/>
                </a:solidFill>
                <a:latin typeface="Arial" panose="020B0604020202020204" pitchFamily="34" charset="0"/>
                <a:cs typeface="Arial" panose="020B0604020202020204" pitchFamily="34" charset="0"/>
              </a:rPr>
            </a:br>
            <a:endParaRPr lang="en-US" sz="88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141443A1-8C0C-487F-B393-6FF80D0704EF}"/>
              </a:ext>
            </a:extLst>
          </p:cNvPr>
          <p:cNvSpPr>
            <a:spLocks noGrp="1"/>
          </p:cNvSpPr>
          <p:nvPr>
            <p:ph idx="1"/>
          </p:nvPr>
        </p:nvSpPr>
        <p:spPr>
          <a:xfrm>
            <a:off x="2589212" y="2388358"/>
            <a:ext cx="8915400" cy="3522864"/>
          </a:xfrm>
        </p:spPr>
        <p:txBody>
          <a:bodyPr>
            <a:normAutofit/>
          </a:bodyPr>
          <a:lstStyle/>
          <a:p>
            <a:pPr marL="0" indent="0" algn="ctr" rtl="1">
              <a:buNone/>
            </a:pPr>
            <a:r>
              <a:rPr lang="ar-IQ" sz="7200" b="1" dirty="0">
                <a:latin typeface="Arial" panose="020B0604020202020204" pitchFamily="34" charset="0"/>
                <a:cs typeface="Arial" panose="020B0604020202020204" pitchFamily="34" charset="0"/>
              </a:rPr>
              <a:t>المرحلة </a:t>
            </a:r>
            <a:r>
              <a:rPr lang="ar-IQ" sz="7200" b="1" dirty="0" smtClean="0">
                <a:latin typeface="Arial" panose="020B0604020202020204" pitchFamily="34" charset="0"/>
                <a:cs typeface="Arial" panose="020B0604020202020204" pitchFamily="34" charset="0"/>
              </a:rPr>
              <a:t>الثانية </a:t>
            </a:r>
            <a:r>
              <a:rPr lang="ar-IQ" sz="7200" b="1" dirty="0">
                <a:latin typeface="Arial" panose="020B0604020202020204" pitchFamily="34" charset="0"/>
                <a:cs typeface="Arial" panose="020B0604020202020204" pitchFamily="34" charset="0"/>
              </a:rPr>
              <a:t>/ الدراسة </a:t>
            </a:r>
            <a:r>
              <a:rPr lang="ar-IQ" sz="7200" b="1" dirty="0" smtClean="0">
                <a:latin typeface="Arial" panose="020B0604020202020204" pitchFamily="34" charset="0"/>
                <a:cs typeface="Arial" panose="020B0604020202020204" pitchFamily="34" charset="0"/>
              </a:rPr>
              <a:t>الصباحية </a:t>
            </a:r>
            <a:endParaRPr lang="ar-IQ" sz="7200" b="1" dirty="0">
              <a:latin typeface="Arial" panose="020B0604020202020204" pitchFamily="34" charset="0"/>
              <a:cs typeface="Arial" panose="020B0604020202020204" pitchFamily="34" charset="0"/>
            </a:endParaRPr>
          </a:p>
          <a:p>
            <a:pPr marL="0" indent="0" algn="ctr">
              <a:buNone/>
            </a:pPr>
            <a:r>
              <a:rPr lang="ar-IQ" sz="7200" b="1" dirty="0">
                <a:latin typeface="Arial" panose="020B0604020202020204" pitchFamily="34" charset="0"/>
                <a:cs typeface="Arial" panose="020B0604020202020204" pitchFamily="34" charset="0"/>
              </a:rPr>
              <a:t>للعام الدراسي </a:t>
            </a:r>
            <a:r>
              <a:rPr lang="ar-IQ" sz="7200" b="1" dirty="0" smtClean="0">
                <a:latin typeface="Arial" panose="020B0604020202020204" pitchFamily="34" charset="0"/>
                <a:cs typeface="Arial" panose="020B0604020202020204" pitchFamily="34" charset="0"/>
              </a:rPr>
              <a:t>2024-2025</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836260"/>
      </p:ext>
    </p:extLst>
  </p:cSld>
  <p:clrMapOvr>
    <a:masterClrMapping/>
  </p:clrMapOvr>
  <mc:AlternateContent xmlns:mc="http://schemas.openxmlformats.org/markup-compatibility/2006" xmlns:p14="http://schemas.microsoft.com/office/powerpoint/2010/main">
    <mc:Choice Requires="p14">
      <p:transition spd="slow" p14:dur="2000" advTm="1356"/>
    </mc:Choice>
    <mc:Fallback xmlns="">
      <p:transition spd="slow" advTm="13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F2913-A514-4A66-8ED6-070979CFC1D2}"/>
              </a:ext>
            </a:extLst>
          </p:cNvPr>
          <p:cNvSpPr>
            <a:spLocks noGrp="1"/>
          </p:cNvSpPr>
          <p:nvPr>
            <p:ph type="title"/>
          </p:nvPr>
        </p:nvSpPr>
        <p:spPr/>
        <p:txBody>
          <a:bodyPr>
            <a:noAutofit/>
          </a:bodyPr>
          <a:lstStyle/>
          <a:p>
            <a:pPr algn="ctr"/>
            <a:r>
              <a:rPr lang="ar-IQ" sz="5400" b="1" dirty="0">
                <a:solidFill>
                  <a:schemeClr val="tx1"/>
                </a:solidFill>
                <a:latin typeface="Arial" panose="020B0604020202020204" pitchFamily="34" charset="0"/>
                <a:cs typeface="Arial" panose="020B0604020202020204" pitchFamily="34" charset="0"/>
              </a:rPr>
              <a:t>الهدف العام: </a:t>
            </a:r>
            <a:r>
              <a:rPr lang="ar-IQ" sz="5400" b="1" dirty="0" smtClean="0">
                <a:solidFill>
                  <a:schemeClr val="tx1"/>
                </a:solidFill>
                <a:latin typeface="Arial" panose="020B0604020202020204" pitchFamily="34" charset="0"/>
                <a:cs typeface="Arial" panose="020B0604020202020204" pitchFamily="34" charset="0"/>
              </a:rPr>
              <a:t>توزيع واهمية المياه على الكرة الارضية</a:t>
            </a:r>
            <a:endParaRPr lang="en-US" sz="54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BDD28FE-EFAA-47AE-98E1-605BB9C512CB}"/>
              </a:ext>
            </a:extLst>
          </p:cNvPr>
          <p:cNvSpPr>
            <a:spLocks noGrp="1"/>
          </p:cNvSpPr>
          <p:nvPr>
            <p:ph idx="1"/>
          </p:nvPr>
        </p:nvSpPr>
        <p:spPr>
          <a:xfrm>
            <a:off x="1103312" y="2491408"/>
            <a:ext cx="10214045" cy="3756991"/>
          </a:xfrm>
        </p:spPr>
        <p:txBody>
          <a:bodyPr>
            <a:noAutofit/>
          </a:bodyPr>
          <a:lstStyle/>
          <a:p>
            <a:pPr marL="0" indent="0" algn="r" rtl="1">
              <a:buNone/>
            </a:pPr>
            <a:r>
              <a:rPr lang="ar-IQ" sz="4800" b="1" dirty="0">
                <a:solidFill>
                  <a:schemeClr val="accent1"/>
                </a:solidFill>
                <a:latin typeface="Arial" panose="020B0604020202020204" pitchFamily="34" charset="0"/>
                <a:cs typeface="Arial" panose="020B0604020202020204" pitchFamily="34" charset="0"/>
              </a:rPr>
              <a:t>الاهداف السلوكية: جعل الطالب قادرا على ان :-</a:t>
            </a: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يعرف علم الهيدرولوجي</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يعدد فروع علم الهيدرولوجي</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يعدد المشاكل والموضوعات العلمية التي يعالجها علم الهيدرولوجي</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a:solidFill>
                  <a:schemeClr val="tx1"/>
                </a:solidFill>
                <a:latin typeface="Arial" panose="020B0604020202020204" pitchFamily="34" charset="0"/>
                <a:cs typeface="Arial" panose="020B0604020202020204" pitchFamily="34" charset="0"/>
              </a:rPr>
              <a:t>يشرح </a:t>
            </a:r>
            <a:r>
              <a:rPr lang="ar-IQ" sz="2400" b="1" dirty="0" smtClean="0">
                <a:solidFill>
                  <a:schemeClr val="tx1"/>
                </a:solidFill>
                <a:latin typeface="Arial" panose="020B0604020202020204" pitchFamily="34" charset="0"/>
                <a:cs typeface="Arial" panose="020B0604020202020204" pitchFamily="34" charset="0"/>
              </a:rPr>
              <a:t>توزيع المياه واماكن وجودها</a:t>
            </a:r>
            <a:endParaRPr lang="ar-IQ" sz="2400" b="1" dirty="0">
              <a:solidFill>
                <a:schemeClr val="tx1"/>
              </a:solidFill>
              <a:latin typeface="Arial" panose="020B0604020202020204" pitchFamily="34" charset="0"/>
              <a:cs typeface="Arial" panose="020B0604020202020204" pitchFamily="34" charset="0"/>
            </a:endParaRPr>
          </a:p>
          <a:p>
            <a:pPr algn="r" rtl="1">
              <a:buFont typeface="+mj-lt"/>
              <a:buAutoNum type="arabicPeriod"/>
            </a:pPr>
            <a:r>
              <a:rPr lang="ar-IQ" sz="2400" b="1" dirty="0" smtClean="0">
                <a:solidFill>
                  <a:schemeClr val="tx1"/>
                </a:solidFill>
                <a:latin typeface="Arial" panose="020B0604020202020204" pitchFamily="34" charset="0"/>
                <a:cs typeface="Arial" panose="020B0604020202020204" pitchFamily="34" charset="0"/>
              </a:rPr>
              <a:t>يناقش اهمية المياه على الكرة الارضية</a:t>
            </a:r>
            <a:endParaRPr lang="en-US" sz="2400" b="1" dirty="0">
              <a:solidFill>
                <a:schemeClr val="tx1"/>
              </a:solidFill>
              <a:latin typeface="Arial" panose="020B0604020202020204" pitchFamily="34" charset="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xmlns="" id="{027FA95F-E681-46C6-994C-03530504DD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45272665"/>
      </p:ext>
    </p:extLst>
  </p:cSld>
  <p:clrMapOvr>
    <a:masterClrMapping/>
  </p:clrMapOvr>
  <mc:AlternateContent xmlns:mc="http://schemas.openxmlformats.org/markup-compatibility/2006" xmlns:p14="http://schemas.microsoft.com/office/powerpoint/2010/main">
    <mc:Choice Requires="p14">
      <p:transition spd="slow" p14:dur="2000" advTm="6813"/>
    </mc:Choice>
    <mc:Fallback xmlns="">
      <p:transition spd="slow" advTm="6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4438E245-1C4D-45FE-A5BB-16FA082297BF}"/>
              </a:ext>
            </a:extLst>
          </p:cNvPr>
          <p:cNvGraphicFramePr/>
          <p:nvPr>
            <p:extLst>
              <p:ext uri="{D42A27DB-BD31-4B8C-83A1-F6EECF244321}">
                <p14:modId xmlns:p14="http://schemas.microsoft.com/office/powerpoint/2010/main" val="2500429532"/>
              </p:ext>
            </p:extLst>
          </p:nvPr>
        </p:nvGraphicFramePr>
        <p:xfrm>
          <a:off x="646111" y="452718"/>
          <a:ext cx="10688196" cy="1400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xmlns="" id="{5E568C5B-1F6C-428A-9C98-E44175309F8C}"/>
              </a:ext>
            </a:extLst>
          </p:cNvPr>
          <p:cNvSpPr>
            <a:spLocks noGrp="1"/>
          </p:cNvSpPr>
          <p:nvPr>
            <p:ph idx="1"/>
          </p:nvPr>
        </p:nvSpPr>
        <p:spPr>
          <a:xfrm>
            <a:off x="1348972" y="2430253"/>
            <a:ext cx="10230995" cy="3253563"/>
          </a:xfrm>
        </p:spPr>
        <p:txBody>
          <a:bodyPr>
            <a:normAutofit/>
          </a:bodyPr>
          <a:lstStyle/>
          <a:p>
            <a:pPr marL="0" indent="0" algn="r" rtl="1">
              <a:buNone/>
            </a:pPr>
            <a:r>
              <a:rPr lang="ar-IQ" sz="5400" b="1" dirty="0" smtClean="0">
                <a:latin typeface="Arial" panose="020B0604020202020204" pitchFamily="34" charset="0"/>
                <a:cs typeface="Arial" panose="020B0604020202020204" pitchFamily="34" charset="0"/>
              </a:rPr>
              <a:t>1- عدد انواع المياه حسب اشكالها</a:t>
            </a:r>
            <a:endParaRPr lang="ar-IQ" sz="5400" b="1" dirty="0">
              <a:latin typeface="Arial" panose="020B0604020202020204" pitchFamily="34" charset="0"/>
              <a:cs typeface="Arial" panose="020B0604020202020204" pitchFamily="34" charset="0"/>
            </a:endParaRPr>
          </a:p>
          <a:p>
            <a:pPr marL="0" indent="0" algn="r" rtl="1">
              <a:buNone/>
            </a:pPr>
            <a:r>
              <a:rPr lang="ar-IQ" sz="5400" b="1" dirty="0" smtClean="0">
                <a:latin typeface="Arial" panose="020B0604020202020204" pitchFamily="34" charset="0"/>
                <a:cs typeface="Arial" panose="020B0604020202020204" pitchFamily="34" charset="0"/>
              </a:rPr>
              <a:t>2- عرف الغلاف المائي</a:t>
            </a:r>
          </a:p>
          <a:p>
            <a:pPr marL="0" indent="0" algn="r" rtl="1">
              <a:buNone/>
            </a:pPr>
            <a:r>
              <a:rPr lang="ar-IQ" sz="5400" b="1" dirty="0" smtClean="0">
                <a:latin typeface="Arial" panose="020B0604020202020204" pitchFamily="34" charset="0"/>
                <a:cs typeface="Arial" panose="020B0604020202020204" pitchFamily="34" charset="0"/>
              </a:rPr>
              <a:t>3- عدد انواع المياه حسب حالات المياه</a:t>
            </a:r>
            <a:endParaRPr lang="en-US" sz="5400" b="1" dirty="0">
              <a:latin typeface="Arial" panose="020B0604020202020204" pitchFamily="34" charset="0"/>
              <a:cs typeface="Arial" panose="020B0604020202020204" pitchFamily="34" charset="0"/>
            </a:endParaRPr>
          </a:p>
        </p:txBody>
      </p:sp>
      <p:pic>
        <p:nvPicPr>
          <p:cNvPr id="5" name="Audio 4">
            <a:hlinkClick r:id="" action="ppaction://media"/>
            <a:extLst>
              <a:ext uri="{FF2B5EF4-FFF2-40B4-BE49-F238E27FC236}">
                <a16:creationId xmlns:a16="http://schemas.microsoft.com/office/drawing/2014/main" xmlns="" id="{469034FC-6E13-4CC8-A9BD-62CB0A02DF9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40962776"/>
      </p:ext>
    </p:extLst>
  </p:cSld>
  <p:clrMapOvr>
    <a:masterClrMapping/>
  </p:clrMapOvr>
  <mc:AlternateContent xmlns:mc="http://schemas.openxmlformats.org/markup-compatibility/2006" xmlns:p14="http://schemas.microsoft.com/office/powerpoint/2010/main">
    <mc:Choice Requires="p14">
      <p:transition spd="slow" p14:dur="2000" advTm="3121"/>
    </mc:Choice>
    <mc:Fallback xmlns="">
      <p:transition spd="slow" advTm="3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76F569A-2156-44EC-9DED-A19EE9851057}"/>
              </a:ext>
            </a:extLst>
          </p:cNvPr>
          <p:cNvGraphicFramePr/>
          <p:nvPr>
            <p:extLst>
              <p:ext uri="{D42A27DB-BD31-4B8C-83A1-F6EECF244321}">
                <p14:modId xmlns:p14="http://schemas.microsoft.com/office/powerpoint/2010/main" val="125493954"/>
              </p:ext>
            </p:extLst>
          </p:nvPr>
        </p:nvGraphicFramePr>
        <p:xfrm>
          <a:off x="2183642" y="452718"/>
          <a:ext cx="9144000" cy="103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A87E6515-249D-4335-881F-33539ED5B1C9}"/>
              </a:ext>
            </a:extLst>
          </p:cNvPr>
          <p:cNvSpPr>
            <a:spLocks noGrp="1"/>
          </p:cNvSpPr>
          <p:nvPr>
            <p:ph idx="1"/>
          </p:nvPr>
        </p:nvSpPr>
        <p:spPr>
          <a:xfrm>
            <a:off x="832513" y="1897039"/>
            <a:ext cx="10672099" cy="4014183"/>
          </a:xfrm>
        </p:spPr>
        <p:txBody>
          <a:bodyPr>
            <a:noAutofit/>
          </a:bodyPr>
          <a:lstStyle/>
          <a:p>
            <a:pPr marL="0" indent="0" algn="just" rtl="1">
              <a:buNone/>
            </a:pPr>
            <a:r>
              <a:rPr lang="ar-IQ" sz="4800" b="1" dirty="0" smtClean="0">
                <a:solidFill>
                  <a:schemeClr val="tx1"/>
                </a:solidFill>
                <a:latin typeface="Arial" panose="020B0604020202020204" pitchFamily="34" charset="0"/>
                <a:cs typeface="Arial" panose="020B0604020202020204" pitchFamily="34" charset="0"/>
              </a:rPr>
              <a:t>علم الهيدرولوجي هو علم الماء يتعامل مع المياه من حيث تكوينها ودورتها وتوزيعها فوق سطح الارض وفي الغلاف الجوي فهو يتناول دراسة البحار والمحيطات والانهار والسقيط بكافة انواعه(المطر،  الثلج والحالوب) بالإضافة الى المياه الجوفية</a:t>
            </a:r>
            <a:r>
              <a:rPr lang="ar-IQ"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965318"/>
      </p:ext>
    </p:extLst>
  </p:cSld>
  <p:clrMapOvr>
    <a:masterClrMapping/>
  </p:clrMapOvr>
  <mc:AlternateContent xmlns:mc="http://schemas.openxmlformats.org/markup-compatibility/2006" xmlns:p14="http://schemas.microsoft.com/office/powerpoint/2010/main">
    <mc:Choice Requires="p14">
      <p:transition spd="slow" p14:dur="2000" advTm="38137"/>
    </mc:Choice>
    <mc:Fallback xmlns="">
      <p:transition spd="slow" advTm="381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777DE9B7-54CB-468E-8985-75D5CF8253F3}"/>
              </a:ext>
            </a:extLst>
          </p:cNvPr>
          <p:cNvGraphicFramePr/>
          <p:nvPr>
            <p:extLst>
              <p:ext uri="{D42A27DB-BD31-4B8C-83A1-F6EECF244321}">
                <p14:modId xmlns:p14="http://schemas.microsoft.com/office/powerpoint/2010/main" val="2195619349"/>
              </p:ext>
            </p:extLst>
          </p:nvPr>
        </p:nvGraphicFramePr>
        <p:xfrm>
          <a:off x="2019869" y="368490"/>
          <a:ext cx="9526137" cy="1624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xmlns="" id="{BDDC83EF-E786-4DE0-B038-FB090A763B61}"/>
              </a:ext>
            </a:extLst>
          </p:cNvPr>
          <p:cNvSpPr>
            <a:spLocks noGrp="1"/>
          </p:cNvSpPr>
          <p:nvPr>
            <p:ph idx="1"/>
          </p:nvPr>
        </p:nvSpPr>
        <p:spPr>
          <a:xfrm>
            <a:off x="709683" y="2606722"/>
            <a:ext cx="11136573" cy="3903260"/>
          </a:xfrm>
        </p:spPr>
        <p:txBody>
          <a:bodyPr>
            <a:normAutofit fontScale="62500" lnSpcReduction="20000"/>
          </a:bodyPr>
          <a:lstStyle/>
          <a:p>
            <a:pPr marL="0" indent="0" algn="r" rtl="1">
              <a:buNone/>
            </a:pPr>
            <a:r>
              <a:rPr lang="ar-IQ" sz="6400" b="1" dirty="0" smtClean="0">
                <a:latin typeface="Arial" pitchFamily="34" charset="0"/>
                <a:cs typeface="Arial" pitchFamily="34" charset="0"/>
              </a:rPr>
              <a:t>هو علم واسع يشمل كل المياه في الكرة الارضية ويتكون من مصطلحين:-</a:t>
            </a:r>
            <a:endParaRPr lang="en-US" sz="6400" b="1" dirty="0" smtClean="0">
              <a:latin typeface="Arial" pitchFamily="34" charset="0"/>
              <a:cs typeface="Arial" pitchFamily="34" charset="0"/>
            </a:endParaRPr>
          </a:p>
          <a:p>
            <a:pPr marL="0" indent="0" algn="r" rtl="1">
              <a:buNone/>
            </a:pPr>
            <a:r>
              <a:rPr lang="en-US" sz="6400" b="1" dirty="0" smtClean="0">
                <a:solidFill>
                  <a:schemeClr val="accent1">
                    <a:lumMod val="60000"/>
                    <a:lumOff val="40000"/>
                  </a:schemeClr>
                </a:solidFill>
                <a:latin typeface="Arial" pitchFamily="34" charset="0"/>
                <a:cs typeface="Arial" pitchFamily="34" charset="0"/>
              </a:rPr>
              <a:t>Hydro</a:t>
            </a:r>
            <a:r>
              <a:rPr lang="ar-IQ" sz="6400" b="1" dirty="0" smtClean="0">
                <a:latin typeface="Arial" pitchFamily="34" charset="0"/>
                <a:cs typeface="Arial" pitchFamily="34" charset="0"/>
              </a:rPr>
              <a:t>:- وتعني المياه</a:t>
            </a:r>
          </a:p>
          <a:p>
            <a:pPr marL="0" indent="0" algn="r" rtl="1">
              <a:buNone/>
            </a:pPr>
            <a:r>
              <a:rPr lang="en-US" sz="6400" b="1" dirty="0" smtClean="0">
                <a:solidFill>
                  <a:schemeClr val="accent1">
                    <a:lumMod val="60000"/>
                    <a:lumOff val="40000"/>
                  </a:schemeClr>
                </a:solidFill>
                <a:latin typeface="Arial" pitchFamily="34" charset="0"/>
                <a:cs typeface="Arial" pitchFamily="34" charset="0"/>
              </a:rPr>
              <a:t>Logy</a:t>
            </a:r>
            <a:r>
              <a:rPr lang="ar-IQ" sz="6400" b="1" dirty="0" smtClean="0">
                <a:latin typeface="Arial" pitchFamily="34" charset="0"/>
                <a:cs typeface="Arial" pitchFamily="34" charset="0"/>
              </a:rPr>
              <a:t>:- وتعني علم</a:t>
            </a:r>
          </a:p>
          <a:p>
            <a:pPr marL="0" indent="0" algn="r" rtl="1">
              <a:buNone/>
            </a:pPr>
            <a:r>
              <a:rPr lang="ar-IQ" sz="6400" b="1" dirty="0" smtClean="0">
                <a:latin typeface="Arial" pitchFamily="34" charset="0"/>
                <a:cs typeface="Arial" pitchFamily="34" charset="0"/>
              </a:rPr>
              <a:t>ويهتم علم الهيدرولوجي بدراسة المياه الموجودة على سطح الكرة الارضية او في باطنها او في الغلاف الجوي من حيث عمليات وطرق تكوينها وتوزيعها</a:t>
            </a:r>
          </a:p>
          <a:p>
            <a:pPr marL="0" indent="0" algn="r" rtl="1">
              <a:buNone/>
            </a:pPr>
            <a:endParaRPr lang="ar-IQ" sz="5800" b="1" dirty="0" smtClean="0">
              <a:latin typeface="Arial" pitchFamily="34" charset="0"/>
              <a:cs typeface="Arial" pitchFamily="34" charset="0"/>
            </a:endParaRPr>
          </a:p>
          <a:p>
            <a:pPr marL="0" indent="0" algn="r" rtl="1">
              <a:buNone/>
            </a:pPr>
            <a:endParaRPr lang="ar-IQ" sz="3600" dirty="0"/>
          </a:p>
        </p:txBody>
      </p:sp>
      <p:pic>
        <p:nvPicPr>
          <p:cNvPr id="2" name="Audio 1">
            <a:hlinkClick r:id="" action="ppaction://media"/>
            <a:extLst>
              <a:ext uri="{FF2B5EF4-FFF2-40B4-BE49-F238E27FC236}">
                <a16:creationId xmlns:a16="http://schemas.microsoft.com/office/drawing/2014/main" xmlns="" id="{BDBB0EBF-3E85-434A-8762-6F57AE24AD1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75804581"/>
      </p:ext>
    </p:extLst>
  </p:cSld>
  <p:clrMapOvr>
    <a:masterClrMapping/>
  </p:clrMapOvr>
  <mc:AlternateContent xmlns:mc="http://schemas.openxmlformats.org/markup-compatibility/2006" xmlns:p14="http://schemas.microsoft.com/office/powerpoint/2010/main">
    <mc:Choice Requires="p14">
      <p:transition spd="slow" p14:dur="2000" advTm="13059"/>
    </mc:Choice>
    <mc:Fallback xmlns="">
      <p:transition spd="slow" advTm="13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1DB57-B0D4-4FAD-BA3B-524B0865CF3E}"/>
              </a:ext>
            </a:extLst>
          </p:cNvPr>
          <p:cNvSpPr>
            <a:spLocks noGrp="1"/>
          </p:cNvSpPr>
          <p:nvPr>
            <p:ph type="title"/>
          </p:nvPr>
        </p:nvSpPr>
        <p:spPr>
          <a:xfrm>
            <a:off x="2661313" y="284276"/>
            <a:ext cx="9073487" cy="1012261"/>
          </a:xfrm>
        </p:spPr>
        <p:txBody>
          <a:bodyPr>
            <a:noAutofit/>
          </a:bodyPr>
          <a:lstStyle/>
          <a:p>
            <a:pPr algn="r" rtl="1"/>
            <a:r>
              <a:rPr lang="ar-IQ" sz="4800" b="1" u="sng" dirty="0" smtClean="0">
                <a:solidFill>
                  <a:srgbClr val="FF0000"/>
                </a:solidFill>
                <a:latin typeface="Arial" pitchFamily="34" charset="0"/>
                <a:cs typeface="Arial" pitchFamily="34" charset="0"/>
              </a:rPr>
              <a:t>فروع علم الهيدرولوجي:-</a:t>
            </a:r>
            <a:r>
              <a:rPr lang="ar-IQ" sz="4400" b="1" u="sng" dirty="0">
                <a:solidFill>
                  <a:srgbClr val="FF0000"/>
                </a:solidFill>
              </a:rPr>
              <a:t/>
            </a:r>
            <a:br>
              <a:rPr lang="ar-IQ" sz="4400" b="1" u="sng" dirty="0">
                <a:solidFill>
                  <a:srgbClr val="FF0000"/>
                </a:solidFill>
              </a:rPr>
            </a:br>
            <a:endParaRPr lang="en-US" sz="4400" b="1" u="sng" dirty="0">
              <a:solidFill>
                <a:srgbClr val="FF0000"/>
              </a:solidFill>
            </a:endParaRPr>
          </a:p>
        </p:txBody>
      </p:sp>
      <p:sp>
        <p:nvSpPr>
          <p:cNvPr id="3" name="Content Placeholder 2">
            <a:extLst>
              <a:ext uri="{FF2B5EF4-FFF2-40B4-BE49-F238E27FC236}">
                <a16:creationId xmlns:a16="http://schemas.microsoft.com/office/drawing/2014/main" xmlns="" id="{E3FE60E5-EBD3-4A68-A3D7-431F6F1CDC91}"/>
              </a:ext>
            </a:extLst>
          </p:cNvPr>
          <p:cNvSpPr>
            <a:spLocks noGrp="1"/>
          </p:cNvSpPr>
          <p:nvPr>
            <p:ph idx="1"/>
          </p:nvPr>
        </p:nvSpPr>
        <p:spPr>
          <a:xfrm>
            <a:off x="573206" y="1091821"/>
            <a:ext cx="11466394" cy="5308979"/>
          </a:xfrm>
        </p:spPr>
        <p:txBody>
          <a:bodyPr>
            <a:noAutofit/>
          </a:bodyPr>
          <a:lstStyle/>
          <a:p>
            <a:pPr algn="r" rtl="1"/>
            <a:r>
              <a:rPr lang="ar-IQ" sz="3200" b="1" dirty="0" smtClean="0">
                <a:solidFill>
                  <a:schemeClr val="tx1"/>
                </a:solidFill>
                <a:latin typeface="Arial" pitchFamily="34" charset="0"/>
                <a:cs typeface="Arial" pitchFamily="34" charset="0"/>
              </a:rPr>
              <a:t>هيدرولوجيا المياه الجوية</a:t>
            </a:r>
            <a:endParaRPr lang="ar-IQ" sz="3200" b="1" dirty="0">
              <a:solidFill>
                <a:schemeClr val="tx1"/>
              </a:solidFill>
              <a:latin typeface="Arial" pitchFamily="34" charset="0"/>
              <a:cs typeface="Arial" pitchFamily="34" charset="0"/>
            </a:endParaRPr>
          </a:p>
          <a:p>
            <a:pPr algn="r" rtl="1"/>
            <a:r>
              <a:rPr lang="ar-IQ" sz="3200" b="1" dirty="0" smtClean="0">
                <a:solidFill>
                  <a:schemeClr val="tx1"/>
                </a:solidFill>
                <a:latin typeface="Arial" pitchFamily="34" charset="0"/>
                <a:cs typeface="Arial" pitchFamily="34" charset="0"/>
              </a:rPr>
              <a:t>هيدرولوجيا المياه الجوفية</a:t>
            </a:r>
            <a:endParaRPr lang="ar-IQ" sz="3200" b="1" dirty="0">
              <a:solidFill>
                <a:schemeClr val="tx1"/>
              </a:solidFill>
              <a:latin typeface="Arial" pitchFamily="34" charset="0"/>
              <a:cs typeface="Arial" pitchFamily="34" charset="0"/>
            </a:endParaRPr>
          </a:p>
          <a:p>
            <a:pPr algn="r" rtl="1"/>
            <a:r>
              <a:rPr lang="ar-IQ" sz="3200" b="1" dirty="0" smtClean="0">
                <a:solidFill>
                  <a:schemeClr val="tx1"/>
                </a:solidFill>
                <a:latin typeface="Arial" pitchFamily="34" charset="0"/>
                <a:cs typeface="Arial" pitchFamily="34" charset="0"/>
              </a:rPr>
              <a:t>هيدرولوجيا المياه السطحية والمجاري السطحية</a:t>
            </a:r>
            <a:endParaRPr lang="ar-IQ" sz="3200" b="1" dirty="0">
              <a:solidFill>
                <a:schemeClr val="tx1"/>
              </a:solidFill>
              <a:latin typeface="Arial" pitchFamily="34" charset="0"/>
              <a:cs typeface="Arial" pitchFamily="34" charset="0"/>
            </a:endParaRPr>
          </a:p>
          <a:p>
            <a:pPr algn="r" rtl="1"/>
            <a:r>
              <a:rPr lang="ar-IQ" sz="3200" b="1" dirty="0" smtClean="0">
                <a:solidFill>
                  <a:schemeClr val="tx1"/>
                </a:solidFill>
                <a:latin typeface="Arial" pitchFamily="34" charset="0"/>
                <a:cs typeface="Arial" pitchFamily="34" charset="0"/>
              </a:rPr>
              <a:t>لمنولوجي</a:t>
            </a:r>
            <a:endParaRPr lang="ar-IQ" sz="3200" b="1" dirty="0">
              <a:solidFill>
                <a:schemeClr val="tx1"/>
              </a:solidFill>
              <a:latin typeface="Arial" pitchFamily="34" charset="0"/>
              <a:cs typeface="Arial" pitchFamily="34" charset="0"/>
            </a:endParaRPr>
          </a:p>
          <a:p>
            <a:pPr algn="r" rtl="1"/>
            <a:r>
              <a:rPr lang="ar-IQ" sz="3200" b="1" dirty="0" smtClean="0">
                <a:solidFill>
                  <a:schemeClr val="tx1"/>
                </a:solidFill>
                <a:latin typeface="Arial" pitchFamily="34" charset="0"/>
                <a:cs typeface="Arial" pitchFamily="34" charset="0"/>
              </a:rPr>
              <a:t>كريولوجي</a:t>
            </a:r>
            <a:endParaRPr lang="ar-IQ" sz="3200" b="1" dirty="0">
              <a:solidFill>
                <a:schemeClr val="tx1"/>
              </a:solidFill>
              <a:latin typeface="Arial" pitchFamily="34" charset="0"/>
              <a:cs typeface="Arial" pitchFamily="34" charset="0"/>
            </a:endParaRPr>
          </a:p>
          <a:p>
            <a:pPr algn="r" rtl="1"/>
            <a:r>
              <a:rPr lang="ar-IQ" sz="3200" b="1" dirty="0" smtClean="0">
                <a:solidFill>
                  <a:schemeClr val="tx1"/>
                </a:solidFill>
                <a:latin typeface="Arial" pitchFamily="34" charset="0"/>
                <a:cs typeface="Arial" pitchFamily="34" charset="0"/>
              </a:rPr>
              <a:t>علم البحار والمحيطات</a:t>
            </a:r>
            <a:endParaRPr lang="ar-IQ" sz="3200" b="1" dirty="0">
              <a:solidFill>
                <a:schemeClr val="tx1"/>
              </a:solidFill>
              <a:latin typeface="Arial" pitchFamily="34" charset="0"/>
              <a:cs typeface="Arial" pitchFamily="34" charset="0"/>
            </a:endParaRPr>
          </a:p>
          <a:p>
            <a:pPr algn="r" rtl="1"/>
            <a:r>
              <a:rPr lang="ar-IQ" sz="3200" b="1" dirty="0" smtClean="0">
                <a:solidFill>
                  <a:schemeClr val="tx1"/>
                </a:solidFill>
                <a:latin typeface="Arial" pitchFamily="34" charset="0"/>
                <a:cs typeface="Arial" pitchFamily="34" charset="0"/>
              </a:rPr>
              <a:t>علم الهيدرولوجيا الطبيعية والكونية</a:t>
            </a:r>
          </a:p>
          <a:p>
            <a:pPr marL="0" indent="0" algn="r" rtl="1">
              <a:buNone/>
            </a:pPr>
            <a:r>
              <a:rPr lang="ar-IQ" sz="3200" b="1" dirty="0" smtClean="0">
                <a:solidFill>
                  <a:schemeClr val="tx1"/>
                </a:solidFill>
                <a:latin typeface="Arial" pitchFamily="34" charset="0"/>
                <a:cs typeface="Arial" pitchFamily="34" charset="0"/>
              </a:rPr>
              <a:t>س / عرف </a:t>
            </a:r>
            <a:r>
              <a:rPr lang="ar-IQ" sz="3200" b="1" dirty="0" err="1" smtClean="0">
                <a:solidFill>
                  <a:schemeClr val="tx1"/>
                </a:solidFill>
                <a:latin typeface="Arial" pitchFamily="34" charset="0"/>
                <a:cs typeface="Arial" pitchFamily="34" charset="0"/>
              </a:rPr>
              <a:t>لمنولوجي</a:t>
            </a:r>
            <a:r>
              <a:rPr lang="ar-IQ" sz="3200" b="1" dirty="0" smtClean="0">
                <a:solidFill>
                  <a:schemeClr val="tx1"/>
                </a:solidFill>
                <a:latin typeface="Arial" pitchFamily="34" charset="0"/>
                <a:cs typeface="Arial" pitchFamily="34" charset="0"/>
              </a:rPr>
              <a:t> ، </a:t>
            </a:r>
            <a:r>
              <a:rPr lang="ar-IQ" sz="3200" b="1" dirty="0" err="1" smtClean="0">
                <a:solidFill>
                  <a:schemeClr val="tx1"/>
                </a:solidFill>
                <a:latin typeface="Arial" pitchFamily="34" charset="0"/>
                <a:cs typeface="Arial" pitchFamily="34" charset="0"/>
              </a:rPr>
              <a:t>كريولوجي</a:t>
            </a:r>
            <a:r>
              <a:rPr lang="ar-IQ" sz="3200" b="1" dirty="0" smtClean="0">
                <a:solidFill>
                  <a:schemeClr val="tx1"/>
                </a:solidFill>
                <a:latin typeface="Arial" pitchFamily="34" charset="0"/>
                <a:cs typeface="Arial" pitchFamily="34" charset="0"/>
              </a:rPr>
              <a:t> ، علم البحار والمحيطات، علم الهيدرولوجيا الطبيعية او الكونية</a:t>
            </a:r>
          </a:p>
          <a:p>
            <a:pPr algn="r" rtl="1"/>
            <a:endParaRPr lang="en-US" sz="4000" b="1" dirty="0">
              <a:solidFill>
                <a:schemeClr val="tx1"/>
              </a:solidFill>
              <a:latin typeface="Arial" pitchFamily="34" charset="0"/>
              <a:cs typeface="Arial" pitchFamily="34" charset="0"/>
            </a:endParaRPr>
          </a:p>
        </p:txBody>
      </p:sp>
      <p:pic>
        <p:nvPicPr>
          <p:cNvPr id="5" name="Audio 4">
            <a:hlinkClick r:id="" action="ppaction://media"/>
            <a:extLst>
              <a:ext uri="{FF2B5EF4-FFF2-40B4-BE49-F238E27FC236}">
                <a16:creationId xmlns:a16="http://schemas.microsoft.com/office/drawing/2014/main" xmlns="" id="{D30E0E5B-14D2-46D5-9F65-A8FD7DAF53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71627961"/>
      </p:ext>
    </p:extLst>
  </p:cSld>
  <p:clrMapOvr>
    <a:masterClrMapping/>
  </p:clrMapOvr>
  <mc:AlternateContent xmlns:mc="http://schemas.openxmlformats.org/markup-compatibility/2006" xmlns:p14="http://schemas.microsoft.com/office/powerpoint/2010/main">
    <mc:Choice Requires="p14">
      <p:transition spd="slow" p14:dur="2000" advTm="36976"/>
    </mc:Choice>
    <mc:Fallback xmlns="">
      <p:transition spd="slow" advTm="36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1DB57-B0D4-4FAD-BA3B-524B0865CF3E}"/>
              </a:ext>
            </a:extLst>
          </p:cNvPr>
          <p:cNvSpPr>
            <a:spLocks noGrp="1"/>
          </p:cNvSpPr>
          <p:nvPr>
            <p:ph type="title"/>
          </p:nvPr>
        </p:nvSpPr>
        <p:spPr>
          <a:xfrm>
            <a:off x="1992573" y="136478"/>
            <a:ext cx="9742227" cy="1160059"/>
          </a:xfrm>
        </p:spPr>
        <p:txBody>
          <a:bodyPr>
            <a:noAutofit/>
          </a:bodyPr>
          <a:lstStyle/>
          <a:p>
            <a:pPr algn="r" rtl="1"/>
            <a:r>
              <a:rPr lang="ar-IQ" sz="4800" b="1" u="sng" dirty="0" smtClean="0">
                <a:solidFill>
                  <a:srgbClr val="FF0000"/>
                </a:solidFill>
                <a:latin typeface="Arial" pitchFamily="34" charset="0"/>
                <a:cs typeface="Arial" pitchFamily="34" charset="0"/>
              </a:rPr>
              <a:t>العلوم الاخرى المرتبطة مع علم الهيدرولوجي:-</a:t>
            </a:r>
            <a:r>
              <a:rPr lang="ar-IQ" sz="4400" b="1" u="sng" dirty="0">
                <a:solidFill>
                  <a:srgbClr val="FF0000"/>
                </a:solidFill>
              </a:rPr>
              <a:t/>
            </a:r>
            <a:br>
              <a:rPr lang="ar-IQ" sz="4400" b="1" u="sng" dirty="0">
                <a:solidFill>
                  <a:srgbClr val="FF0000"/>
                </a:solidFill>
              </a:rPr>
            </a:br>
            <a:endParaRPr lang="en-US" sz="4400" b="1" u="sng" dirty="0">
              <a:solidFill>
                <a:srgbClr val="FF0000"/>
              </a:solidFill>
            </a:endParaRPr>
          </a:p>
        </p:txBody>
      </p:sp>
      <p:sp>
        <p:nvSpPr>
          <p:cNvPr id="3" name="Content Placeholder 2">
            <a:extLst>
              <a:ext uri="{FF2B5EF4-FFF2-40B4-BE49-F238E27FC236}">
                <a16:creationId xmlns:a16="http://schemas.microsoft.com/office/drawing/2014/main" xmlns="" id="{E3FE60E5-EBD3-4A68-A3D7-431F6F1CDC91}"/>
              </a:ext>
            </a:extLst>
          </p:cNvPr>
          <p:cNvSpPr>
            <a:spLocks noGrp="1"/>
          </p:cNvSpPr>
          <p:nvPr>
            <p:ph idx="1"/>
          </p:nvPr>
        </p:nvSpPr>
        <p:spPr>
          <a:xfrm>
            <a:off x="327546" y="968991"/>
            <a:ext cx="11712054" cy="5431809"/>
          </a:xfrm>
        </p:spPr>
        <p:txBody>
          <a:bodyPr>
            <a:noAutofit/>
          </a:bodyPr>
          <a:lstStyle/>
          <a:p>
            <a:pPr algn="r" rtl="1"/>
            <a:r>
              <a:rPr lang="ar-IQ" sz="4000" b="1" dirty="0" smtClean="0">
                <a:solidFill>
                  <a:schemeClr val="tx1"/>
                </a:solidFill>
                <a:latin typeface="Arial" pitchFamily="34" charset="0"/>
                <a:cs typeface="Arial" pitchFamily="34" charset="0"/>
              </a:rPr>
              <a:t>الانواء الجوية</a:t>
            </a:r>
            <a:endParaRPr lang="ar-IQ" sz="4000" b="1" dirty="0">
              <a:solidFill>
                <a:schemeClr val="tx1"/>
              </a:solidFill>
              <a:latin typeface="Arial" pitchFamily="34" charset="0"/>
              <a:cs typeface="Arial" pitchFamily="34" charset="0"/>
            </a:endParaRPr>
          </a:p>
          <a:p>
            <a:pPr algn="r" rtl="1"/>
            <a:r>
              <a:rPr lang="ar-IQ" sz="4000" b="1" dirty="0" smtClean="0">
                <a:solidFill>
                  <a:schemeClr val="tx1"/>
                </a:solidFill>
                <a:latin typeface="Arial" pitchFamily="34" charset="0"/>
                <a:cs typeface="Arial" pitchFamily="34" charset="0"/>
              </a:rPr>
              <a:t>الاحصاء</a:t>
            </a:r>
          </a:p>
          <a:p>
            <a:pPr algn="r" rtl="1"/>
            <a:r>
              <a:rPr lang="ar-IQ" sz="4000" b="1" dirty="0" smtClean="0">
                <a:solidFill>
                  <a:schemeClr val="tx1"/>
                </a:solidFill>
                <a:latin typeface="Arial" pitchFamily="34" charset="0"/>
                <a:cs typeface="Arial" pitchFamily="34" charset="0"/>
              </a:rPr>
              <a:t>الجيولوجيا</a:t>
            </a:r>
          </a:p>
          <a:p>
            <a:pPr algn="r" rtl="1"/>
            <a:r>
              <a:rPr lang="ar-IQ" sz="4000" b="1" dirty="0" smtClean="0">
                <a:solidFill>
                  <a:schemeClr val="tx1"/>
                </a:solidFill>
                <a:latin typeface="Arial" pitchFamily="34" charset="0"/>
                <a:cs typeface="Arial" pitchFamily="34" charset="0"/>
              </a:rPr>
              <a:t>الفيزياء</a:t>
            </a:r>
          </a:p>
          <a:p>
            <a:pPr algn="r" rtl="1"/>
            <a:r>
              <a:rPr lang="ar-IQ" sz="4000" b="1" dirty="0" smtClean="0">
                <a:solidFill>
                  <a:schemeClr val="tx1"/>
                </a:solidFill>
                <a:latin typeface="Arial" pitchFamily="34" charset="0"/>
                <a:cs typeface="Arial" pitchFamily="34" charset="0"/>
              </a:rPr>
              <a:t>الكيمياء</a:t>
            </a:r>
          </a:p>
          <a:p>
            <a:pPr algn="r" rtl="1"/>
            <a:r>
              <a:rPr lang="ar-IQ" sz="4000" b="1" dirty="0" smtClean="0">
                <a:solidFill>
                  <a:schemeClr val="tx1"/>
                </a:solidFill>
                <a:latin typeface="Arial" pitchFamily="34" charset="0"/>
                <a:cs typeface="Arial" pitchFamily="34" charset="0"/>
              </a:rPr>
              <a:t>الجيوفيزياء</a:t>
            </a:r>
          </a:p>
          <a:p>
            <a:pPr algn="r" rtl="1"/>
            <a:r>
              <a:rPr lang="ar-IQ" sz="4000" b="1" dirty="0" smtClean="0">
                <a:solidFill>
                  <a:schemeClr val="tx1"/>
                </a:solidFill>
                <a:latin typeface="Arial" pitchFamily="34" charset="0"/>
                <a:cs typeface="Arial" pitchFamily="34" charset="0"/>
              </a:rPr>
              <a:t>القوى المائية</a:t>
            </a:r>
          </a:p>
          <a:p>
            <a:pPr algn="r" rtl="1"/>
            <a:r>
              <a:rPr lang="ar-IQ" sz="4000" b="1" dirty="0" smtClean="0">
                <a:solidFill>
                  <a:schemeClr val="tx1"/>
                </a:solidFill>
                <a:latin typeface="Arial" pitchFamily="34" charset="0"/>
                <a:cs typeface="Arial" pitchFamily="34" charset="0"/>
              </a:rPr>
              <a:t>اقتصاد المياه</a:t>
            </a:r>
            <a:endParaRPr lang="ar-IQ" sz="4000" b="1" dirty="0">
              <a:solidFill>
                <a:schemeClr val="tx1"/>
              </a:solidFill>
              <a:latin typeface="Arial" pitchFamily="34" charset="0"/>
              <a:cs typeface="Arial" pitchFamily="34" charset="0"/>
            </a:endParaRPr>
          </a:p>
          <a:p>
            <a:pPr algn="r" rtl="1"/>
            <a:endParaRPr lang="en-US" sz="4800" b="1" dirty="0">
              <a:solidFill>
                <a:schemeClr val="tx1"/>
              </a:solidFill>
              <a:latin typeface="Arial" pitchFamily="34" charset="0"/>
              <a:cs typeface="Arial" pitchFamily="34" charset="0"/>
            </a:endParaRPr>
          </a:p>
        </p:txBody>
      </p:sp>
      <p:pic>
        <p:nvPicPr>
          <p:cNvPr id="5" name="Audio 4">
            <a:hlinkClick r:id="" action="ppaction://media"/>
            <a:extLst>
              <a:ext uri="{FF2B5EF4-FFF2-40B4-BE49-F238E27FC236}">
                <a16:creationId xmlns:a16="http://schemas.microsoft.com/office/drawing/2014/main" xmlns="" id="{D30E0E5B-14D2-46D5-9F65-A8FD7DAF53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34646834"/>
      </p:ext>
    </p:extLst>
  </p:cSld>
  <p:clrMapOvr>
    <a:masterClrMapping/>
  </p:clrMapOvr>
  <mc:AlternateContent xmlns:mc="http://schemas.openxmlformats.org/markup-compatibility/2006" xmlns:p14="http://schemas.microsoft.com/office/powerpoint/2010/main">
    <mc:Choice Requires="p14">
      <p:transition spd="slow" p14:dur="2000" advTm="36976"/>
    </mc:Choice>
    <mc:Fallback xmlns="">
      <p:transition spd="slow" advTm="36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03986-CAD0-44E8-8B78-B192CA4BBEFF}"/>
              </a:ext>
            </a:extLst>
          </p:cNvPr>
          <p:cNvSpPr>
            <a:spLocks noGrp="1"/>
          </p:cNvSpPr>
          <p:nvPr>
            <p:ph type="title"/>
          </p:nvPr>
        </p:nvSpPr>
        <p:spPr>
          <a:xfrm>
            <a:off x="646110" y="464024"/>
            <a:ext cx="11156030" cy="627797"/>
          </a:xfrm>
        </p:spPr>
        <p:txBody>
          <a:bodyPr>
            <a:normAutofit fontScale="90000"/>
          </a:bodyPr>
          <a:lstStyle/>
          <a:p>
            <a:pPr algn="ctr" rtl="1"/>
            <a:r>
              <a:rPr lang="ar-IQ" sz="6000" b="1" dirty="0" smtClean="0">
                <a:solidFill>
                  <a:schemeClr val="tx1"/>
                </a:solidFill>
                <a:latin typeface="Arial" pitchFamily="34" charset="0"/>
                <a:cs typeface="Arial" pitchFamily="34" charset="0"/>
              </a:rPr>
              <a:t>الموضوعات والمشاكل العلمية التي يعالجها علم الهيدرولوجيا</a:t>
            </a:r>
            <a:r>
              <a:rPr lang="ar-IQ" sz="4800" dirty="0" smtClean="0">
                <a:solidFill>
                  <a:schemeClr val="tx1"/>
                </a:solidFill>
                <a:latin typeface="Arial" pitchFamily="34" charset="0"/>
                <a:cs typeface="Arial" pitchFamily="34" charset="0"/>
              </a:rPr>
              <a:t/>
            </a:r>
            <a:br>
              <a:rPr lang="ar-IQ" sz="4800" dirty="0" smtClean="0">
                <a:solidFill>
                  <a:schemeClr val="tx1"/>
                </a:solidFill>
                <a:latin typeface="Arial" pitchFamily="34" charset="0"/>
                <a:cs typeface="Arial" pitchFamily="34" charset="0"/>
              </a:rPr>
            </a:br>
            <a:r>
              <a:rPr lang="ar-IQ" dirty="0">
                <a:solidFill>
                  <a:schemeClr val="bg1"/>
                </a:solidFill>
                <a:latin typeface="Arial" pitchFamily="34" charset="0"/>
                <a:cs typeface="Arial" pitchFamily="34" charset="0"/>
              </a:rPr>
              <a:t/>
            </a:r>
            <a:br>
              <a:rPr lang="ar-IQ" dirty="0">
                <a:solidFill>
                  <a:schemeClr val="bg1"/>
                </a:solidFill>
                <a:latin typeface="Arial" pitchFamily="34" charset="0"/>
                <a:cs typeface="Arial" pitchFamily="34" charset="0"/>
              </a:rPr>
            </a:br>
            <a:r>
              <a:rPr lang="ar-IQ" sz="4400" b="1" dirty="0" smtClean="0">
                <a:solidFill>
                  <a:schemeClr val="tx1"/>
                </a:solidFill>
                <a:latin typeface="Arial" pitchFamily="34" charset="0"/>
                <a:cs typeface="Arial" pitchFamily="34" charset="0"/>
              </a:rPr>
              <a:t>اولاً:- ثبات التوازن الهيدرولوجي من خلال دراسة</a:t>
            </a:r>
            <a:r>
              <a:rPr lang="ar-IQ" dirty="0">
                <a:solidFill>
                  <a:schemeClr val="tx1"/>
                </a:solidFill>
                <a:latin typeface="Arial" pitchFamily="34" charset="0"/>
                <a:cs typeface="Arial" pitchFamily="34" charset="0"/>
              </a:rPr>
              <a:t/>
            </a:r>
            <a:br>
              <a:rPr lang="ar-IQ" dirty="0">
                <a:solidFill>
                  <a:schemeClr val="tx1"/>
                </a:solidFill>
                <a:latin typeface="Arial" pitchFamily="34" charset="0"/>
                <a:cs typeface="Arial" pitchFamily="34" charset="0"/>
              </a:rPr>
            </a:br>
            <a:r>
              <a:rPr lang="ar-IQ" dirty="0">
                <a:solidFill>
                  <a:schemeClr val="tx1"/>
                </a:solidFill>
                <a:latin typeface="Arial" pitchFamily="34" charset="0"/>
                <a:cs typeface="Arial" pitchFamily="34" charset="0"/>
              </a:rPr>
              <a:t> </a:t>
            </a:r>
            <a:r>
              <a:rPr lang="ar-IQ" dirty="0" smtClean="0">
                <a:solidFill>
                  <a:schemeClr val="tx1"/>
                </a:solidFill>
                <a:latin typeface="Arial" pitchFamily="34" charset="0"/>
                <a:cs typeface="Arial" pitchFamily="34" charset="0"/>
              </a:rPr>
              <a:t>1. الامطار، التبخر، رطوبة التربة، الجريان والاحواض المائية</a:t>
            </a:r>
            <a:r>
              <a:rPr lang="ar-IQ" dirty="0">
                <a:solidFill>
                  <a:schemeClr val="tx1"/>
                </a:solidFill>
                <a:latin typeface="Arial" pitchFamily="34" charset="0"/>
                <a:cs typeface="Arial" pitchFamily="34" charset="0"/>
              </a:rPr>
              <a:t/>
            </a:r>
            <a:br>
              <a:rPr lang="ar-IQ" dirty="0">
                <a:solidFill>
                  <a:schemeClr val="tx1"/>
                </a:solidFill>
                <a:latin typeface="Arial" pitchFamily="34" charset="0"/>
                <a:cs typeface="Arial" pitchFamily="34" charset="0"/>
              </a:rPr>
            </a:br>
            <a:r>
              <a:rPr lang="ar-IQ" dirty="0" smtClean="0">
                <a:solidFill>
                  <a:schemeClr val="tx1"/>
                </a:solidFill>
                <a:latin typeface="Arial" pitchFamily="34" charset="0"/>
                <a:cs typeface="Arial" pitchFamily="34" charset="0"/>
              </a:rPr>
              <a:t>2. تحديد معدل كمية المياه الجارية والمارة في مقطع عرضي للمجاري المائية</a:t>
            </a:r>
            <a:r>
              <a:rPr lang="ar-IQ" dirty="0">
                <a:solidFill>
                  <a:schemeClr val="tx1"/>
                </a:solidFill>
                <a:latin typeface="Arial" pitchFamily="34" charset="0"/>
                <a:cs typeface="Arial" pitchFamily="34" charset="0"/>
              </a:rPr>
              <a:t/>
            </a:r>
            <a:br>
              <a:rPr lang="ar-IQ" dirty="0">
                <a:solidFill>
                  <a:schemeClr val="tx1"/>
                </a:solidFill>
                <a:latin typeface="Arial" pitchFamily="34" charset="0"/>
                <a:cs typeface="Arial" pitchFamily="34" charset="0"/>
              </a:rPr>
            </a:br>
            <a:r>
              <a:rPr lang="ar-IQ" dirty="0" smtClean="0">
                <a:solidFill>
                  <a:schemeClr val="tx1"/>
                </a:solidFill>
                <a:latin typeface="Arial" pitchFamily="34" charset="0"/>
                <a:cs typeface="Arial" pitchFamily="34" charset="0"/>
              </a:rPr>
              <a:t>3. تفاوت كمية المياه الجارية في اوقات مختلفة يوميا وشهريا وسنويا</a:t>
            </a:r>
            <a:r>
              <a:rPr lang="ar-IQ" dirty="0">
                <a:solidFill>
                  <a:schemeClr val="tx1"/>
                </a:solidFill>
                <a:latin typeface="Arial" pitchFamily="34" charset="0"/>
                <a:cs typeface="Arial" pitchFamily="34" charset="0"/>
              </a:rPr>
              <a:t/>
            </a:r>
            <a:br>
              <a:rPr lang="ar-IQ" dirty="0">
                <a:solidFill>
                  <a:schemeClr val="tx1"/>
                </a:solidFill>
                <a:latin typeface="Arial" pitchFamily="34" charset="0"/>
                <a:cs typeface="Arial" pitchFamily="34" charset="0"/>
              </a:rPr>
            </a:br>
            <a:r>
              <a:rPr lang="ar-IQ" dirty="0" smtClean="0">
                <a:solidFill>
                  <a:schemeClr val="tx1"/>
                </a:solidFill>
                <a:latin typeface="Arial" pitchFamily="34" charset="0"/>
                <a:cs typeface="Arial" pitchFamily="34" charset="0"/>
              </a:rPr>
              <a:t>4. تحديد الكميات الكبرى للجريان(الفيضان) والكميات الدنيا للجريان</a:t>
            </a:r>
            <a:br>
              <a:rPr lang="ar-IQ" dirty="0" smtClean="0">
                <a:solidFill>
                  <a:schemeClr val="tx1"/>
                </a:solidFill>
                <a:latin typeface="Arial" pitchFamily="34" charset="0"/>
                <a:cs typeface="Arial" pitchFamily="34" charset="0"/>
              </a:rPr>
            </a:br>
            <a:r>
              <a:rPr lang="ar-IQ" sz="4400" b="1" dirty="0" smtClean="0">
                <a:solidFill>
                  <a:schemeClr val="tx1"/>
                </a:solidFill>
                <a:latin typeface="Arial" pitchFamily="34" charset="0"/>
                <a:cs typeface="Arial" pitchFamily="34" charset="0"/>
              </a:rPr>
              <a:t>ثانياً:- ادارة الموارد المائية والمحافظة عليها</a:t>
            </a:r>
            <a:endParaRPr lang="en-US" b="1" dirty="0">
              <a:solidFill>
                <a:schemeClr val="tx1"/>
              </a:solidFill>
              <a:latin typeface="Arial" pitchFamily="34" charset="0"/>
              <a:cs typeface="Arial" pitchFamily="34" charset="0"/>
            </a:endParaRPr>
          </a:p>
        </p:txBody>
      </p:sp>
      <p:pic>
        <p:nvPicPr>
          <p:cNvPr id="3" name="Audio 2">
            <a:hlinkClick r:id="" action="ppaction://media"/>
            <a:extLst>
              <a:ext uri="{FF2B5EF4-FFF2-40B4-BE49-F238E27FC236}">
                <a16:creationId xmlns:a16="http://schemas.microsoft.com/office/drawing/2014/main" xmlns="" id="{220E4550-545A-49D7-8DAF-09C49A9FE5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86431693"/>
      </p:ext>
    </p:extLst>
  </p:cSld>
  <p:clrMapOvr>
    <a:masterClrMapping/>
  </p:clrMapOvr>
  <mc:AlternateContent xmlns:mc="http://schemas.openxmlformats.org/markup-compatibility/2006" xmlns:p14="http://schemas.microsoft.com/office/powerpoint/2010/main">
    <mc:Choice Requires="p14">
      <p:transition spd="slow" p14:dur="2000" advTm="55110"/>
    </mc:Choice>
    <mc:Fallback xmlns="">
      <p:transition spd="slow" advTm="55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pptD137.tmp</Template>
  <TotalTime>210</TotalTime>
  <Words>234</Words>
  <Application>Microsoft Office PowerPoint</Application>
  <PresentationFormat>مخصص</PresentationFormat>
  <Paragraphs>44</Paragraphs>
  <Slides>11</Slides>
  <Notes>0</Notes>
  <HiddenSlides>0</HiddenSlides>
  <MMClips>8</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Wisp</vt:lpstr>
      <vt:lpstr>          الهيدرولوجيا  اعداد  م.م رقية حسن عبدالامير الجامعة المستنصرية / كلية التربية</vt:lpstr>
      <vt:lpstr>الفئة المستهدفة </vt:lpstr>
      <vt:lpstr>الهدف العام: توزيع واهمية المياه على الكرة الارضية</vt:lpstr>
      <vt:lpstr>عرض تقديمي في PowerPoint</vt:lpstr>
      <vt:lpstr>عرض تقديمي في PowerPoint</vt:lpstr>
      <vt:lpstr>عرض تقديمي في PowerPoint</vt:lpstr>
      <vt:lpstr>فروع علم الهيدرولوجي:- </vt:lpstr>
      <vt:lpstr>العلوم الاخرى المرتبطة مع علم الهيدرولوجي:- </vt:lpstr>
      <vt:lpstr>الموضوعات والمشاكل العلمية التي يعالجها علم الهيدرولوجيا  اولاً:- ثبات التوازن الهيدرولوجي من خلال دراسة  1. الامطار، التبخر، رطوبة التربة، الجريان والاحواض المائية 2. تحديد معدل كمية المياه الجارية والمارة في مقطع عرضي للمجاري المائية 3. تفاوت كمية المياه الجارية في اوقات مختلفة يوميا وشهريا وسنويا 4. تحديد الكميات الكبرى للجريان(الفيضان) والكميات الدنيا للجريان ثانياً:- ادارة الموارد المائية والمحافظة عليها</vt:lpstr>
      <vt:lpstr>اهمية المياه على الكرة الارضية:- 1- يعتمد الانسان اعتمادا كليا على المياه في الشرب والزراعة والصناعة وغيرها وزادت الحاجة للماء بعد الثورة الصناعية اذ يدخل في صناعة الفولاذ والاسمدة والاسمنت والاقمشة ويسبق قيام اي صناعة دراسة الموارد المائية في المنطقة بالإضافة الى دور الماء في توليد الطاقة الكهربائية.  2- تلعب المياه دورا كبيرا في العمليات الجيومرفولوجية مثل الاذابة والتجوية لصخور الارض عن طريق الاحماض التي تحملها وتؤدي الى اذابتها ونقل المواد الصخرية على شكل رواسب الى البحار والمحيطات.  3- يدخل الماء في استعمالات اخرى كالنقل والمواصلات والسياحة وغيرها. </vt:lpstr>
      <vt:lpstr>نشاط:-  اذكر انواع العلوم المرتبطة بعلم الهيدرولوجي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اثر عناصر المناخ على النشاط البشري</dc:title>
  <dc:creator>saqer</dc:creator>
  <cp:lastModifiedBy>saqer</cp:lastModifiedBy>
  <cp:revision>19</cp:revision>
  <dcterms:created xsi:type="dcterms:W3CDTF">2024-03-30T11:37:14Z</dcterms:created>
  <dcterms:modified xsi:type="dcterms:W3CDTF">2024-11-16T03:54:07Z</dcterms:modified>
</cp:coreProperties>
</file>