
<file path=[Content_Types].xml><?xml version="1.0" encoding="utf-8"?>
<Types xmlns="http://schemas.openxmlformats.org/package/2006/content-types">
  <Default Extension="png" ContentType="image/png"/>
  <Default Extension="jpeg" ContentType="image/jpeg"/>
  <Default Extension="m4a" ContentType="audio/unknown"/>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3" r:id="rId3"/>
    <p:sldId id="257" r:id="rId4"/>
    <p:sldId id="264" r:id="rId5"/>
    <p:sldId id="258" r:id="rId6"/>
    <p:sldId id="268" r:id="rId7"/>
    <p:sldId id="269" r:id="rId8"/>
    <p:sldId id="270" r:id="rId9"/>
    <p:sldId id="281" r:id="rId10"/>
    <p:sldId id="275" r:id="rId11"/>
    <p:sldId id="277" r:id="rId12"/>
    <p:sldId id="278" r:id="rId13"/>
    <p:sldId id="279" r:id="rId14"/>
    <p:sldId id="280" r:id="rId15"/>
    <p:sldId id="282" r:id="rId16"/>
    <p:sldId id="274"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91" autoAdjust="0"/>
    <p:restoredTop sz="94660"/>
  </p:normalViewPr>
  <p:slideViewPr>
    <p:cSldViewPr snapToGrid="0">
      <p:cViewPr>
        <p:scale>
          <a:sx n="80" d="100"/>
          <a:sy n="80" d="100"/>
        </p:scale>
        <p:origin x="-16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Ali" userId="0ce288ee4c8b7628" providerId="LiveId" clId="{7352A07D-DC8E-4A9C-B152-1E31898919CC}"/>
    <pc:docChg chg="custSel addSld delSld modSld sldOrd">
      <pc:chgData name="Mustafa Ali" userId="0ce288ee4c8b7628" providerId="LiveId" clId="{7352A07D-DC8E-4A9C-B152-1E31898919CC}" dt="2024-04-19T17:56:30.941" v="2385" actId="478"/>
      <pc:docMkLst>
        <pc:docMk/>
      </pc:docMkLst>
      <pc:sldChg chg="addSp delSp modSp mod setBg delAnim">
        <pc:chgData name="Mustafa Ali" userId="0ce288ee4c8b7628" providerId="LiveId" clId="{7352A07D-DC8E-4A9C-B152-1E31898919CC}" dt="2024-04-19T17:37:29.880" v="1492" actId="1076"/>
        <pc:sldMkLst>
          <pc:docMk/>
          <pc:sldMk cId="1231671014" sldId="256"/>
        </pc:sldMkLst>
        <pc:spChg chg="mod">
          <ac:chgData name="Mustafa Ali" userId="0ce288ee4c8b7628" providerId="LiveId" clId="{7352A07D-DC8E-4A9C-B152-1E31898919CC}" dt="2024-04-19T17:37:29.880" v="1492" actId="1076"/>
          <ac:spMkLst>
            <pc:docMk/>
            <pc:sldMk cId="1231671014" sldId="256"/>
            <ac:spMk id="2" creationId="{9F190316-6A65-4C05-9E6C-E3DAEC2D72A6}"/>
          </ac:spMkLst>
        </pc:spChg>
        <pc:spChg chg="del mod">
          <ac:chgData name="Mustafa Ali" userId="0ce288ee4c8b7628" providerId="LiveId" clId="{7352A07D-DC8E-4A9C-B152-1E31898919CC}" dt="2024-04-19T17:19:09.497" v="1259" actId="478"/>
          <ac:spMkLst>
            <pc:docMk/>
            <pc:sldMk cId="1231671014" sldId="256"/>
            <ac:spMk id="3" creationId="{495896B8-6274-497E-98BC-217FDEC90698}"/>
          </ac:spMkLst>
        </pc:spChg>
        <pc:spChg chg="add del mod">
          <ac:chgData name="Mustafa Ali" userId="0ce288ee4c8b7628" providerId="LiveId" clId="{7352A07D-DC8E-4A9C-B152-1E31898919CC}" dt="2024-04-19T17:19:31.378" v="1262" actId="478"/>
          <ac:spMkLst>
            <pc:docMk/>
            <pc:sldMk cId="1231671014" sldId="256"/>
            <ac:spMk id="6" creationId="{DEB7BD11-0E88-43CE-BF9D-BC2CFADA676F}"/>
          </ac:spMkLst>
        </pc:spChg>
        <pc:picChg chg="add del mod">
          <ac:chgData name="Mustafa Ali" userId="0ce288ee4c8b7628" providerId="LiveId" clId="{7352A07D-DC8E-4A9C-B152-1E31898919CC}" dt="2024-04-02T23:02:19.805" v="666"/>
          <ac:picMkLst>
            <pc:docMk/>
            <pc:sldMk cId="1231671014" sldId="256"/>
            <ac:picMk id="4" creationId="{086CF44F-4D81-41E4-A9B3-DA28819D886A}"/>
          </ac:picMkLst>
        </pc:picChg>
        <pc:picChg chg="add del mod">
          <ac:chgData name="Mustafa Ali" userId="0ce288ee4c8b7628" providerId="LiveId" clId="{7352A07D-DC8E-4A9C-B152-1E31898919CC}" dt="2024-04-19T17:19:41.840" v="1263" actId="21"/>
          <ac:picMkLst>
            <pc:docMk/>
            <pc:sldMk cId="1231671014" sldId="256"/>
            <ac:picMk id="4" creationId="{4F7EA9B5-5813-402C-A54C-AF808F59C84F}"/>
          </ac:picMkLst>
        </pc:picChg>
        <pc:picChg chg="add del mod">
          <ac:chgData name="Mustafa Ali" userId="0ce288ee4c8b7628" providerId="LiveId" clId="{7352A07D-DC8E-4A9C-B152-1E31898919CC}" dt="2024-04-04T02:39:20.384" v="1149"/>
          <ac:picMkLst>
            <pc:docMk/>
            <pc:sldMk cId="1231671014" sldId="256"/>
            <ac:picMk id="5" creationId="{562AABF8-1AE7-49E1-8C4C-16A877064EB8}"/>
          </ac:picMkLst>
        </pc:picChg>
        <pc:picChg chg="add del mod">
          <ac:chgData name="Mustafa Ali" userId="0ce288ee4c8b7628" providerId="LiveId" clId="{7352A07D-DC8E-4A9C-B152-1E31898919CC}" dt="2024-04-19T17:34:04.721" v="1373" actId="478"/>
          <ac:picMkLst>
            <pc:docMk/>
            <pc:sldMk cId="1231671014" sldId="256"/>
            <ac:picMk id="8" creationId="{3B290AD5-3B7E-4B03-9791-A45CE8443D25}"/>
          </ac:picMkLst>
        </pc:picChg>
      </pc:sldChg>
      <pc:sldChg chg="addSp delSp modSp mod">
        <pc:chgData name="Mustafa Ali" userId="0ce288ee4c8b7628" providerId="LiveId" clId="{7352A07D-DC8E-4A9C-B152-1E31898919CC}" dt="2024-04-19T17:42:23.737" v="1702" actId="207"/>
        <pc:sldMkLst>
          <pc:docMk/>
          <pc:sldMk cId="545272665" sldId="257"/>
        </pc:sldMkLst>
        <pc:spChg chg="mod">
          <ac:chgData name="Mustafa Ali" userId="0ce288ee4c8b7628" providerId="LiveId" clId="{7352A07D-DC8E-4A9C-B152-1E31898919CC}" dt="2024-04-19T17:41:48.558" v="1701" actId="113"/>
          <ac:spMkLst>
            <pc:docMk/>
            <pc:sldMk cId="545272665" sldId="257"/>
            <ac:spMk id="2" creationId="{91BF2913-A514-4A66-8ED6-070979CFC1D2}"/>
          </ac:spMkLst>
        </pc:spChg>
        <pc:spChg chg="mod">
          <ac:chgData name="Mustafa Ali" userId="0ce288ee4c8b7628" providerId="LiveId" clId="{7352A07D-DC8E-4A9C-B152-1E31898919CC}" dt="2024-04-19T17:42:23.737" v="1702" actId="207"/>
          <ac:spMkLst>
            <pc:docMk/>
            <pc:sldMk cId="545272665" sldId="257"/>
            <ac:spMk id="3" creationId="{5BDD28FE-EFAA-47AE-98E1-605BB9C512CB}"/>
          </ac:spMkLst>
        </pc:spChg>
        <pc:picChg chg="add mod">
          <ac:chgData name="Mustafa Ali" userId="0ce288ee4c8b7628" providerId="LiveId" clId="{7352A07D-DC8E-4A9C-B152-1E31898919CC}" dt="2024-04-04T02:39:20.384" v="1149"/>
          <ac:picMkLst>
            <pc:docMk/>
            <pc:sldMk cId="545272665" sldId="257"/>
            <ac:picMk id="4" creationId="{027FA95F-E681-46C6-994C-03530504DD63}"/>
          </ac:picMkLst>
        </pc:picChg>
        <pc:picChg chg="add del mod">
          <ac:chgData name="Mustafa Ali" userId="0ce288ee4c8b7628" providerId="LiveId" clId="{7352A07D-DC8E-4A9C-B152-1E31898919CC}" dt="2024-04-02T23:02:19.805" v="666"/>
          <ac:picMkLst>
            <pc:docMk/>
            <pc:sldMk cId="545272665" sldId="257"/>
            <ac:picMk id="4" creationId="{D2442DDA-540A-4A7B-BCF3-EEE4FC671AA0}"/>
          </ac:picMkLst>
        </pc:picChg>
        <pc:picChg chg="add del mod">
          <ac:chgData name="Mustafa Ali" userId="0ce288ee4c8b7628" providerId="LiveId" clId="{7352A07D-DC8E-4A9C-B152-1E31898919CC}" dt="2024-04-04T02:39:20.384" v="1149"/>
          <ac:picMkLst>
            <pc:docMk/>
            <pc:sldMk cId="545272665" sldId="257"/>
            <ac:picMk id="5" creationId="{8AEBD86F-EAB6-4A64-B31C-87E70CF45C10}"/>
          </ac:picMkLst>
        </pc:picChg>
      </pc:sldChg>
      <pc:sldChg chg="addSp delSp modSp mod delAnim">
        <pc:chgData name="Mustafa Ali" userId="0ce288ee4c8b7628" providerId="LiveId" clId="{7352A07D-DC8E-4A9C-B152-1E31898919CC}" dt="2024-04-19T17:56:30.941" v="2385" actId="478"/>
        <pc:sldMkLst>
          <pc:docMk/>
          <pc:sldMk cId="3460965318" sldId="258"/>
        </pc:sldMkLst>
        <pc:spChg chg="mod">
          <ac:chgData name="Mustafa Ali" userId="0ce288ee4c8b7628" providerId="LiveId" clId="{7352A07D-DC8E-4A9C-B152-1E31898919CC}" dt="2024-04-19T17:55:54.714" v="2383" actId="20577"/>
          <ac:spMkLst>
            <pc:docMk/>
            <pc:sldMk cId="3460965318" sldId="258"/>
            <ac:spMk id="3" creationId="{A87E6515-249D-4335-881F-33539ED5B1C9}"/>
          </ac:spMkLst>
        </pc:spChg>
        <pc:graphicFrameChg chg="mod modGraphic">
          <ac:chgData name="Mustafa Ali" userId="0ce288ee4c8b7628" providerId="LiveId" clId="{7352A07D-DC8E-4A9C-B152-1E31898919CC}" dt="2024-04-19T17:45:30.437" v="1811" actId="403"/>
          <ac:graphicFrameMkLst>
            <pc:docMk/>
            <pc:sldMk cId="3460965318" sldId="258"/>
            <ac:graphicFrameMk id="4" creationId="{D76F569A-2156-44EC-9DED-A19EE9851057}"/>
          </ac:graphicFrameMkLst>
        </pc:graphicFrameChg>
        <pc:picChg chg="add del mod">
          <ac:chgData name="Mustafa Ali" userId="0ce288ee4c8b7628" providerId="LiveId" clId="{7352A07D-DC8E-4A9C-B152-1E31898919CC}" dt="2024-04-04T02:39:20.384" v="1149"/>
          <ac:picMkLst>
            <pc:docMk/>
            <pc:sldMk cId="3460965318" sldId="258"/>
            <ac:picMk id="2" creationId="{96D57A91-E3A2-4604-9510-B6B6D5183141}"/>
          </ac:picMkLst>
        </pc:picChg>
        <pc:picChg chg="add del mod">
          <ac:chgData name="Mustafa Ali" userId="0ce288ee4c8b7628" providerId="LiveId" clId="{7352A07D-DC8E-4A9C-B152-1E31898919CC}" dt="2024-04-19T17:56:30.941" v="2385" actId="478"/>
          <ac:picMkLst>
            <pc:docMk/>
            <pc:sldMk cId="3460965318" sldId="258"/>
            <ac:picMk id="5" creationId="{3D65BAB0-3B9F-4F57-BB74-EFCBB430997C}"/>
          </ac:picMkLst>
        </pc:picChg>
      </pc:sldChg>
      <pc:sldChg chg="addSp delSp modSp">
        <pc:chgData name="Mustafa Ali" userId="0ce288ee4c8b7628" providerId="LiveId" clId="{7352A07D-DC8E-4A9C-B152-1E31898919CC}" dt="2024-04-04T02:39:20.384" v="1149"/>
        <pc:sldMkLst>
          <pc:docMk/>
          <pc:sldMk cId="3371627961" sldId="259"/>
        </pc:sldMkLst>
        <pc:picChg chg="add del mod">
          <ac:chgData name="Mustafa Ali" userId="0ce288ee4c8b7628" providerId="LiveId" clId="{7352A07D-DC8E-4A9C-B152-1E31898919CC}" dt="2024-04-04T02:39:20.384" v="1149"/>
          <ac:picMkLst>
            <pc:docMk/>
            <pc:sldMk cId="3371627961" sldId="259"/>
            <ac:picMk id="4" creationId="{50070DCC-8E89-4CE4-B8F8-BF02512A6FF8}"/>
          </ac:picMkLst>
        </pc:picChg>
        <pc:picChg chg="add mod">
          <ac:chgData name="Mustafa Ali" userId="0ce288ee4c8b7628" providerId="LiveId" clId="{7352A07D-DC8E-4A9C-B152-1E31898919CC}" dt="2024-04-04T02:39:20.384" v="1149"/>
          <ac:picMkLst>
            <pc:docMk/>
            <pc:sldMk cId="3371627961" sldId="259"/>
            <ac:picMk id="5" creationId="{D30E0E5B-14D2-46D5-9F65-A8FD7DAF5338}"/>
          </ac:picMkLst>
        </pc:picChg>
      </pc:sldChg>
      <pc:sldChg chg="addSp delSp modSp mod ord">
        <pc:chgData name="Mustafa Ali" userId="0ce288ee4c8b7628" providerId="LiveId" clId="{7352A07D-DC8E-4A9C-B152-1E31898919CC}" dt="2024-04-19T17:17:04.760" v="1160"/>
        <pc:sldMkLst>
          <pc:docMk/>
          <pc:sldMk cId="1303004219" sldId="260"/>
        </pc:sldMkLst>
        <pc:spChg chg="mod">
          <ac:chgData name="Mustafa Ali" userId="0ce288ee4c8b7628" providerId="LiveId" clId="{7352A07D-DC8E-4A9C-B152-1E31898919CC}" dt="2024-04-03T02:04:51.665" v="1147" actId="20577"/>
          <ac:spMkLst>
            <pc:docMk/>
            <pc:sldMk cId="1303004219" sldId="260"/>
            <ac:spMk id="2" creationId="{14083BB5-B50A-4253-8F1D-8E49FB734F75}"/>
          </ac:spMkLst>
        </pc:spChg>
        <pc:spChg chg="mod">
          <ac:chgData name="Mustafa Ali" userId="0ce288ee4c8b7628" providerId="LiveId" clId="{7352A07D-DC8E-4A9C-B152-1E31898919CC}" dt="2024-04-03T02:04:55.386" v="1148" actId="20577"/>
          <ac:spMkLst>
            <pc:docMk/>
            <pc:sldMk cId="1303004219" sldId="260"/>
            <ac:spMk id="3" creationId="{443A2804-9A52-430D-BFB3-4F3E51AF4293}"/>
          </ac:spMkLst>
        </pc:spChg>
        <pc:picChg chg="add del mod">
          <ac:chgData name="Mustafa Ali" userId="0ce288ee4c8b7628" providerId="LiveId" clId="{7352A07D-DC8E-4A9C-B152-1E31898919CC}" dt="2024-04-04T02:39:20.384" v="1149"/>
          <ac:picMkLst>
            <pc:docMk/>
            <pc:sldMk cId="1303004219" sldId="260"/>
            <ac:picMk id="4" creationId="{D9194054-10E8-414D-BB40-EE220E1F62E6}"/>
          </ac:picMkLst>
        </pc:picChg>
        <pc:picChg chg="add mod">
          <ac:chgData name="Mustafa Ali" userId="0ce288ee4c8b7628" providerId="LiveId" clId="{7352A07D-DC8E-4A9C-B152-1E31898919CC}" dt="2024-04-04T02:39:20.384" v="1149"/>
          <ac:picMkLst>
            <pc:docMk/>
            <pc:sldMk cId="1303004219" sldId="260"/>
            <ac:picMk id="5" creationId="{C960BA45-DCA4-4C61-BEA0-5510CB6E674F}"/>
          </ac:picMkLst>
        </pc:picChg>
      </pc:sldChg>
      <pc:sldChg chg="add">
        <pc:chgData name="Mustafa Ali" userId="0ce288ee4c8b7628" providerId="LiveId" clId="{7352A07D-DC8E-4A9C-B152-1E31898919CC}" dt="2024-04-19T17:17:17.082" v="1161"/>
        <pc:sldMkLst>
          <pc:docMk/>
          <pc:sldMk cId="1822771756" sldId="261"/>
        </pc:sldMkLst>
      </pc:sldChg>
      <pc:sldChg chg="add del">
        <pc:chgData name="Mustafa Ali" userId="0ce288ee4c8b7628" providerId="LiveId" clId="{7352A07D-DC8E-4A9C-B152-1E31898919CC}" dt="2024-04-19T17:16:28.461" v="1151"/>
        <pc:sldMkLst>
          <pc:docMk/>
          <pc:sldMk cId="2423306811" sldId="261"/>
        </pc:sldMkLst>
      </pc:sldChg>
      <pc:sldChg chg="addSp modSp del mod">
        <pc:chgData name="Mustafa Ali" userId="0ce288ee4c8b7628" providerId="LiveId" clId="{7352A07D-DC8E-4A9C-B152-1E31898919CC}" dt="2024-04-02T23:09:19.337" v="680" actId="2696"/>
        <pc:sldMkLst>
          <pc:docMk/>
          <pc:sldMk cId="4212659930" sldId="261"/>
        </pc:sldMkLst>
        <pc:spChg chg="mod">
          <ac:chgData name="Mustafa Ali" userId="0ce288ee4c8b7628" providerId="LiveId" clId="{7352A07D-DC8E-4A9C-B152-1E31898919CC}" dt="2024-04-02T17:20:15.963" v="438" actId="20577"/>
          <ac:spMkLst>
            <pc:docMk/>
            <pc:sldMk cId="4212659930" sldId="261"/>
            <ac:spMk id="2" creationId="{DE3BCD49-17CA-42A5-83F7-81E5C9A5782B}"/>
          </ac:spMkLst>
        </pc:spChg>
        <pc:picChg chg="add mod">
          <ac:chgData name="Mustafa Ali" userId="0ce288ee4c8b7628" providerId="LiveId" clId="{7352A07D-DC8E-4A9C-B152-1E31898919CC}" dt="2024-04-02T23:02:19.805" v="666"/>
          <ac:picMkLst>
            <pc:docMk/>
            <pc:sldMk cId="4212659930" sldId="261"/>
            <ac:picMk id="3" creationId="{D3102236-D1CC-46BD-80D1-EB0A44F0CE3C}"/>
          </ac:picMkLst>
        </pc:picChg>
      </pc:sldChg>
      <pc:sldChg chg="addSp modSp mod">
        <pc:chgData name="Mustafa Ali" userId="0ce288ee4c8b7628" providerId="LiveId" clId="{7352A07D-DC8E-4A9C-B152-1E31898919CC}" dt="2024-04-04T02:39:20.384" v="1149"/>
        <pc:sldMkLst>
          <pc:docMk/>
          <pc:sldMk cId="2271915448" sldId="262"/>
        </pc:sldMkLst>
        <pc:spChg chg="mod">
          <ac:chgData name="Mustafa Ali" userId="0ce288ee4c8b7628" providerId="LiveId" clId="{7352A07D-DC8E-4A9C-B152-1E31898919CC}" dt="2024-04-03T01:59:53.136" v="1059" actId="20577"/>
          <ac:spMkLst>
            <pc:docMk/>
            <pc:sldMk cId="2271915448" sldId="262"/>
            <ac:spMk id="2" creationId="{6E1B2842-7647-4A24-A27C-1F5C69B6598A}"/>
          </ac:spMkLst>
        </pc:spChg>
        <pc:picChg chg="add mod">
          <ac:chgData name="Mustafa Ali" userId="0ce288ee4c8b7628" providerId="LiveId" clId="{7352A07D-DC8E-4A9C-B152-1E31898919CC}" dt="2024-04-04T02:39:20.384" v="1149"/>
          <ac:picMkLst>
            <pc:docMk/>
            <pc:sldMk cId="2271915448" sldId="262"/>
            <ac:picMk id="3" creationId="{B9DE6198-A610-4944-89B6-FC32AABA13E2}"/>
          </ac:picMkLst>
        </pc:picChg>
      </pc:sldChg>
      <pc:sldChg chg="addSp delSp modSp mod delAnim">
        <pc:chgData name="Mustafa Ali" userId="0ce288ee4c8b7628" providerId="LiveId" clId="{7352A07D-DC8E-4A9C-B152-1E31898919CC}" dt="2024-04-19T17:20:46.426" v="1273" actId="403"/>
        <pc:sldMkLst>
          <pc:docMk/>
          <pc:sldMk cId="3192836260" sldId="263"/>
        </pc:sldMkLst>
        <pc:spChg chg="mod">
          <ac:chgData name="Mustafa Ali" userId="0ce288ee4c8b7628" providerId="LiveId" clId="{7352A07D-DC8E-4A9C-B152-1E31898919CC}" dt="2024-04-19T17:20:23.106" v="1268" actId="255"/>
          <ac:spMkLst>
            <pc:docMk/>
            <pc:sldMk cId="3192836260" sldId="263"/>
            <ac:spMk id="2" creationId="{B5C0EDA3-D3F9-448E-B290-5F5C4E184ABA}"/>
          </ac:spMkLst>
        </pc:spChg>
        <pc:spChg chg="mod">
          <ac:chgData name="Mustafa Ali" userId="0ce288ee4c8b7628" providerId="LiveId" clId="{7352A07D-DC8E-4A9C-B152-1E31898919CC}" dt="2024-04-19T17:20:46.426" v="1273" actId="403"/>
          <ac:spMkLst>
            <pc:docMk/>
            <pc:sldMk cId="3192836260" sldId="263"/>
            <ac:spMk id="3" creationId="{141443A1-8C0C-487F-B393-6FF80D0704EF}"/>
          </ac:spMkLst>
        </pc:spChg>
        <pc:picChg chg="add del mod">
          <ac:chgData name="Mustafa Ali" userId="0ce288ee4c8b7628" providerId="LiveId" clId="{7352A07D-DC8E-4A9C-B152-1E31898919CC}" dt="2024-04-19T17:19:57.537" v="1264" actId="21"/>
          <ac:picMkLst>
            <pc:docMk/>
            <pc:sldMk cId="3192836260" sldId="263"/>
            <ac:picMk id="4" creationId="{B19C872D-692B-484E-B0DD-F955D32153D1}"/>
          </ac:picMkLst>
        </pc:picChg>
        <pc:picChg chg="add del mod">
          <ac:chgData name="Mustafa Ali" userId="0ce288ee4c8b7628" providerId="LiveId" clId="{7352A07D-DC8E-4A9C-B152-1E31898919CC}" dt="2024-04-02T23:02:19.805" v="666"/>
          <ac:picMkLst>
            <pc:docMk/>
            <pc:sldMk cId="3192836260" sldId="263"/>
            <ac:picMk id="4" creationId="{D80F5C77-D69D-4105-9FB0-341FFB53CA1B}"/>
          </ac:picMkLst>
        </pc:picChg>
        <pc:picChg chg="add del mod">
          <ac:chgData name="Mustafa Ali" userId="0ce288ee4c8b7628" providerId="LiveId" clId="{7352A07D-DC8E-4A9C-B152-1E31898919CC}" dt="2024-04-04T02:39:20.384" v="1149"/>
          <ac:picMkLst>
            <pc:docMk/>
            <pc:sldMk cId="3192836260" sldId="263"/>
            <ac:picMk id="5" creationId="{D184BC31-DFB7-460C-9B89-E812BBB47233}"/>
          </ac:picMkLst>
        </pc:picChg>
      </pc:sldChg>
      <pc:sldChg chg="addSp delSp modSp mod">
        <pc:chgData name="Mustafa Ali" userId="0ce288ee4c8b7628" providerId="LiveId" clId="{7352A07D-DC8E-4A9C-B152-1E31898919CC}" dt="2024-04-19T17:44:30.883" v="1796" actId="20577"/>
        <pc:sldMkLst>
          <pc:docMk/>
          <pc:sldMk cId="740962776" sldId="264"/>
        </pc:sldMkLst>
        <pc:spChg chg="del">
          <ac:chgData name="Mustafa Ali" userId="0ce288ee4c8b7628" providerId="LiveId" clId="{7352A07D-DC8E-4A9C-B152-1E31898919CC}" dt="2024-04-02T17:22:51.605" v="534" actId="12084"/>
          <ac:spMkLst>
            <pc:docMk/>
            <pc:sldMk cId="740962776" sldId="264"/>
            <ac:spMk id="2" creationId="{5EEF26AF-0D38-48DA-8C68-E4D7C3C4B1F6}"/>
          </ac:spMkLst>
        </pc:spChg>
        <pc:spChg chg="mod">
          <ac:chgData name="Mustafa Ali" userId="0ce288ee4c8b7628" providerId="LiveId" clId="{7352A07D-DC8E-4A9C-B152-1E31898919CC}" dt="2024-04-19T17:44:30.883" v="1796" actId="20577"/>
          <ac:spMkLst>
            <pc:docMk/>
            <pc:sldMk cId="740962776" sldId="264"/>
            <ac:spMk id="3" creationId="{5E568C5B-1F6C-428A-9C98-E44175309F8C}"/>
          </ac:spMkLst>
        </pc:spChg>
        <pc:graphicFrameChg chg="add mod">
          <ac:chgData name="Mustafa Ali" userId="0ce288ee4c8b7628" providerId="LiveId" clId="{7352A07D-DC8E-4A9C-B152-1E31898919CC}" dt="2024-04-19T17:42:37.524" v="1703" actId="2711"/>
          <ac:graphicFrameMkLst>
            <pc:docMk/>
            <pc:sldMk cId="740962776" sldId="264"/>
            <ac:graphicFrameMk id="4" creationId="{4438E245-1C4D-45FE-A5BB-16FA082297BF}"/>
          </ac:graphicFrameMkLst>
        </pc:graphicFrameChg>
        <pc:picChg chg="add del mod">
          <ac:chgData name="Mustafa Ali" userId="0ce288ee4c8b7628" providerId="LiveId" clId="{7352A07D-DC8E-4A9C-B152-1E31898919CC}" dt="2024-04-04T02:39:20.384" v="1149"/>
          <ac:picMkLst>
            <pc:docMk/>
            <pc:sldMk cId="740962776" sldId="264"/>
            <ac:picMk id="2" creationId="{EE5CA827-66BD-4C84-B57D-88EACC769B16}"/>
          </ac:picMkLst>
        </pc:picChg>
        <pc:picChg chg="add mod">
          <ac:chgData name="Mustafa Ali" userId="0ce288ee4c8b7628" providerId="LiveId" clId="{7352A07D-DC8E-4A9C-B152-1E31898919CC}" dt="2024-04-04T02:39:20.384" v="1149"/>
          <ac:picMkLst>
            <pc:docMk/>
            <pc:sldMk cId="740962776" sldId="264"/>
            <ac:picMk id="5" creationId="{469034FC-6E13-4CC8-A9BD-62CB0A02DF91}"/>
          </ac:picMkLst>
        </pc:picChg>
      </pc:sldChg>
      <pc:sldChg chg="addSp delSp modSp new mod">
        <pc:chgData name="Mustafa Ali" userId="0ce288ee4c8b7628" providerId="LiveId" clId="{7352A07D-DC8E-4A9C-B152-1E31898919CC}" dt="2024-04-19T17:16:39.711" v="1152"/>
        <pc:sldMkLst>
          <pc:docMk/>
          <pc:sldMk cId="1675804581" sldId="265"/>
        </pc:sldMkLst>
        <pc:spChg chg="del mod">
          <ac:chgData name="Mustafa Ali" userId="0ce288ee4c8b7628" providerId="LiveId" clId="{7352A07D-DC8E-4A9C-B152-1E31898919CC}" dt="2024-04-02T22:58:00.107" v="664" actId="12084"/>
          <ac:spMkLst>
            <pc:docMk/>
            <pc:sldMk cId="1675804581" sldId="265"/>
            <ac:spMk id="2" creationId="{8FD12AF2-2271-41AB-B674-14570F655118}"/>
          </ac:spMkLst>
        </pc:spChg>
        <pc:spChg chg="mod">
          <ac:chgData name="Mustafa Ali" userId="0ce288ee4c8b7628" providerId="LiveId" clId="{7352A07D-DC8E-4A9C-B152-1E31898919CC}" dt="2024-04-19T17:16:39.711" v="1152"/>
          <ac:spMkLst>
            <pc:docMk/>
            <pc:sldMk cId="1675804581" sldId="265"/>
            <ac:spMk id="3" creationId="{BDDC83EF-E786-4DE0-B038-FB090A763B61}"/>
          </ac:spMkLst>
        </pc:spChg>
        <pc:graphicFrameChg chg="add mod">
          <ac:chgData name="Mustafa Ali" userId="0ce288ee4c8b7628" providerId="LiveId" clId="{7352A07D-DC8E-4A9C-B152-1E31898919CC}" dt="2024-04-02T22:58:04.023" v="665" actId="12100"/>
          <ac:graphicFrameMkLst>
            <pc:docMk/>
            <pc:sldMk cId="1675804581" sldId="265"/>
            <ac:graphicFrameMk id="4" creationId="{777DE9B7-54CB-468E-8985-75D5CF8253F3}"/>
          </ac:graphicFrameMkLst>
        </pc:graphicFrameChg>
        <pc:picChg chg="add mod">
          <ac:chgData name="Mustafa Ali" userId="0ce288ee4c8b7628" providerId="LiveId" clId="{7352A07D-DC8E-4A9C-B152-1E31898919CC}" dt="2024-04-04T02:39:20.384" v="1149"/>
          <ac:picMkLst>
            <pc:docMk/>
            <pc:sldMk cId="1675804581" sldId="265"/>
            <ac:picMk id="2" creationId="{BDBB0EBF-3E85-434A-8762-6F57AE24AD13}"/>
          </ac:picMkLst>
        </pc:picChg>
        <pc:picChg chg="add del mod">
          <ac:chgData name="Mustafa Ali" userId="0ce288ee4c8b7628" providerId="LiveId" clId="{7352A07D-DC8E-4A9C-B152-1E31898919CC}" dt="2024-04-04T02:39:20.384" v="1149"/>
          <ac:picMkLst>
            <pc:docMk/>
            <pc:sldMk cId="1675804581" sldId="265"/>
            <ac:picMk id="5" creationId="{60A66AB5-5F1C-465A-86B6-2B36C7ABD2AC}"/>
          </ac:picMkLst>
        </pc:picChg>
      </pc:sldChg>
      <pc:sldChg chg="addSp delSp modSp new mod">
        <pc:chgData name="Mustafa Ali" userId="0ce288ee4c8b7628" providerId="LiveId" clId="{7352A07D-DC8E-4A9C-B152-1E31898919CC}" dt="2024-04-19T17:16:40.193" v="1157" actId="27636"/>
        <pc:sldMkLst>
          <pc:docMk/>
          <pc:sldMk cId="2486431693" sldId="266"/>
        </pc:sldMkLst>
        <pc:spChg chg="mod">
          <ac:chgData name="Mustafa Ali" userId="0ce288ee4c8b7628" providerId="LiveId" clId="{7352A07D-DC8E-4A9C-B152-1E31898919CC}" dt="2024-04-19T17:16:40.193" v="1157" actId="27636"/>
          <ac:spMkLst>
            <pc:docMk/>
            <pc:sldMk cId="2486431693" sldId="266"/>
            <ac:spMk id="2" creationId="{E6F03986-CAD0-44E8-8B78-B192CA4BBEFF}"/>
          </ac:spMkLst>
        </pc:spChg>
        <pc:spChg chg="del mod">
          <ac:chgData name="Mustafa Ali" userId="0ce288ee4c8b7628" providerId="LiveId" clId="{7352A07D-DC8E-4A9C-B152-1E31898919CC}" dt="2024-04-02T23:08:13.220" v="674" actId="478"/>
          <ac:spMkLst>
            <pc:docMk/>
            <pc:sldMk cId="2486431693" sldId="266"/>
            <ac:spMk id="3" creationId="{6A07439C-F28B-4ADA-95CC-35050F672112}"/>
          </ac:spMkLst>
        </pc:spChg>
        <pc:picChg chg="add mod">
          <ac:chgData name="Mustafa Ali" userId="0ce288ee4c8b7628" providerId="LiveId" clId="{7352A07D-DC8E-4A9C-B152-1E31898919CC}" dt="2024-04-04T02:39:20.384" v="1149"/>
          <ac:picMkLst>
            <pc:docMk/>
            <pc:sldMk cId="2486431693" sldId="266"/>
            <ac:picMk id="3" creationId="{220E4550-545A-49D7-8DAF-09C49A9FE55E}"/>
          </ac:picMkLst>
        </pc:picChg>
      </pc:sldChg>
      <pc:sldChg chg="addSp delSp modSp new mod">
        <pc:chgData name="Mustafa Ali" userId="0ce288ee4c8b7628" providerId="LiveId" clId="{7352A07D-DC8E-4A9C-B152-1E31898919CC}" dt="2024-04-19T17:16:40.236" v="1158" actId="27636"/>
        <pc:sldMkLst>
          <pc:docMk/>
          <pc:sldMk cId="272876179" sldId="267"/>
        </pc:sldMkLst>
        <pc:spChg chg="mod">
          <ac:chgData name="Mustafa Ali" userId="0ce288ee4c8b7628" providerId="LiveId" clId="{7352A07D-DC8E-4A9C-B152-1E31898919CC}" dt="2024-04-19T17:16:40.236" v="1158" actId="27636"/>
          <ac:spMkLst>
            <pc:docMk/>
            <pc:sldMk cId="272876179" sldId="267"/>
            <ac:spMk id="2" creationId="{571A0C04-EFFF-4310-95C8-F112F34DCA17}"/>
          </ac:spMkLst>
        </pc:spChg>
        <pc:spChg chg="del mod">
          <ac:chgData name="Mustafa Ali" userId="0ce288ee4c8b7628" providerId="LiveId" clId="{7352A07D-DC8E-4A9C-B152-1E31898919CC}" dt="2024-04-03T01:54:57.790" v="683" actId="478"/>
          <ac:spMkLst>
            <pc:docMk/>
            <pc:sldMk cId="272876179" sldId="267"/>
            <ac:spMk id="3" creationId="{8884F8A8-8B4A-4726-A790-D2033CE3CC9A}"/>
          </ac:spMkLst>
        </pc:spChg>
        <pc:picChg chg="add mod">
          <ac:chgData name="Mustafa Ali" userId="0ce288ee4c8b7628" providerId="LiveId" clId="{7352A07D-DC8E-4A9C-B152-1E31898919CC}" dt="2024-04-04T02:39:20.384" v="1149"/>
          <ac:picMkLst>
            <pc:docMk/>
            <pc:sldMk cId="272876179" sldId="267"/>
            <ac:picMk id="3" creationId="{8C1AB615-43E4-4D35-9A03-D782A8BDA5C2}"/>
          </ac:picMkLst>
        </pc:picChg>
      </pc:sldChg>
      <pc:sldChg chg="add del">
        <pc:chgData name="Mustafa Ali" userId="0ce288ee4c8b7628" providerId="LiveId" clId="{7352A07D-DC8E-4A9C-B152-1E31898919CC}" dt="2024-04-19T17:16:28.461" v="1151"/>
        <pc:sldMkLst>
          <pc:docMk/>
          <pc:sldMk cId="1239481086" sldId="268"/>
        </pc:sldMkLst>
      </pc:sldChg>
      <pc:sldChg chg="add">
        <pc:chgData name="Mustafa Ali" userId="0ce288ee4c8b7628" providerId="LiveId" clId="{7352A07D-DC8E-4A9C-B152-1E31898919CC}" dt="2024-04-19T17:17:17.082" v="1161"/>
        <pc:sldMkLst>
          <pc:docMk/>
          <pc:sldMk cId="3966473477" sldId="268"/>
        </pc:sldMkLst>
      </pc:sldChg>
      <pc:sldChg chg="add">
        <pc:chgData name="Mustafa Ali" userId="0ce288ee4c8b7628" providerId="LiveId" clId="{7352A07D-DC8E-4A9C-B152-1E31898919CC}" dt="2024-04-19T17:17:17.082" v="1161"/>
        <pc:sldMkLst>
          <pc:docMk/>
          <pc:sldMk cId="2607278474" sldId="269"/>
        </pc:sldMkLst>
      </pc:sldChg>
      <pc:sldChg chg="add del">
        <pc:chgData name="Mustafa Ali" userId="0ce288ee4c8b7628" providerId="LiveId" clId="{7352A07D-DC8E-4A9C-B152-1E31898919CC}" dt="2024-04-19T17:16:28.461" v="1151"/>
        <pc:sldMkLst>
          <pc:docMk/>
          <pc:sldMk cId="3205123179" sldId="269"/>
        </pc:sldMkLst>
      </pc:sldChg>
      <pc:sldChg chg="add">
        <pc:chgData name="Mustafa Ali" userId="0ce288ee4c8b7628" providerId="LiveId" clId="{7352A07D-DC8E-4A9C-B152-1E31898919CC}" dt="2024-04-19T17:17:17.082" v="1161"/>
        <pc:sldMkLst>
          <pc:docMk/>
          <pc:sldMk cId="1317553660" sldId="270"/>
        </pc:sldMkLst>
      </pc:sldChg>
      <pc:sldChg chg="add del">
        <pc:chgData name="Mustafa Ali" userId="0ce288ee4c8b7628" providerId="LiveId" clId="{7352A07D-DC8E-4A9C-B152-1E31898919CC}" dt="2024-04-19T17:16:28.461" v="1151"/>
        <pc:sldMkLst>
          <pc:docMk/>
          <pc:sldMk cId="4148836232" sldId="270"/>
        </pc:sldMkLst>
      </pc:sldChg>
      <pc:sldChg chg="add">
        <pc:chgData name="Mustafa Ali" userId="0ce288ee4c8b7628" providerId="LiveId" clId="{7352A07D-DC8E-4A9C-B152-1E31898919CC}" dt="2024-04-19T17:17:17.082" v="1161"/>
        <pc:sldMkLst>
          <pc:docMk/>
          <pc:sldMk cId="364779915" sldId="271"/>
        </pc:sldMkLst>
      </pc:sldChg>
      <pc:sldChg chg="add del">
        <pc:chgData name="Mustafa Ali" userId="0ce288ee4c8b7628" providerId="LiveId" clId="{7352A07D-DC8E-4A9C-B152-1E31898919CC}" dt="2024-04-19T17:16:28.461" v="1151"/>
        <pc:sldMkLst>
          <pc:docMk/>
          <pc:sldMk cId="1003557447" sldId="271"/>
        </pc:sldMkLst>
      </pc:sldChg>
      <pc:sldChg chg="add">
        <pc:chgData name="Mustafa Ali" userId="0ce288ee4c8b7628" providerId="LiveId" clId="{7352A07D-DC8E-4A9C-B152-1E31898919CC}" dt="2024-04-19T17:17:17.082" v="1161"/>
        <pc:sldMkLst>
          <pc:docMk/>
          <pc:sldMk cId="1098262303" sldId="272"/>
        </pc:sldMkLst>
      </pc:sldChg>
      <pc:sldChg chg="add del">
        <pc:chgData name="Mustafa Ali" userId="0ce288ee4c8b7628" providerId="LiveId" clId="{7352A07D-DC8E-4A9C-B152-1E31898919CC}" dt="2024-04-19T17:16:28.461" v="1151"/>
        <pc:sldMkLst>
          <pc:docMk/>
          <pc:sldMk cId="1830288170" sldId="272"/>
        </pc:sldMkLst>
      </pc:sldChg>
      <pc:sldChg chg="add">
        <pc:chgData name="Mustafa Ali" userId="0ce288ee4c8b7628" providerId="LiveId" clId="{7352A07D-DC8E-4A9C-B152-1E31898919CC}" dt="2024-04-19T17:17:17.082" v="1161"/>
        <pc:sldMkLst>
          <pc:docMk/>
          <pc:sldMk cId="86904622" sldId="273"/>
        </pc:sldMkLst>
      </pc:sldChg>
      <pc:sldChg chg="add del">
        <pc:chgData name="Mustafa Ali" userId="0ce288ee4c8b7628" providerId="LiveId" clId="{7352A07D-DC8E-4A9C-B152-1E31898919CC}" dt="2024-04-19T17:16:28.461" v="1151"/>
        <pc:sldMkLst>
          <pc:docMk/>
          <pc:sldMk cId="3708306955" sldId="273"/>
        </pc:sldMkLst>
      </pc:sldChg>
      <pc:sldChg chg="add del">
        <pc:chgData name="Mustafa Ali" userId="0ce288ee4c8b7628" providerId="LiveId" clId="{7352A07D-DC8E-4A9C-B152-1E31898919CC}" dt="2024-04-19T17:16:28.461" v="1151"/>
        <pc:sldMkLst>
          <pc:docMk/>
          <pc:sldMk cId="427949496" sldId="274"/>
        </pc:sldMkLst>
      </pc:sldChg>
      <pc:sldChg chg="add">
        <pc:chgData name="Mustafa Ali" userId="0ce288ee4c8b7628" providerId="LiveId" clId="{7352A07D-DC8E-4A9C-B152-1E31898919CC}" dt="2024-04-19T17:17:17.082" v="1161"/>
        <pc:sldMkLst>
          <pc:docMk/>
          <pc:sldMk cId="3229382224" sldId="27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0C109-773A-44D9-B643-9D8783717B56}"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766CD78-5992-4414-9CE4-85FB5CD30F19}">
      <dgm:prSet/>
      <dgm:spPr/>
      <dgm:t>
        <a:bodyPr/>
        <a:lstStyle/>
        <a:p>
          <a:pPr algn="r"/>
          <a:r>
            <a:rPr lang="ar-IQ" b="0" i="0" dirty="0">
              <a:latin typeface="Arial" panose="020B0604020202020204" pitchFamily="34" charset="0"/>
              <a:cs typeface="Arial" panose="020B0604020202020204" pitchFamily="34" charset="0"/>
            </a:rPr>
            <a:t>التغذية الراجعة:-</a:t>
          </a:r>
          <a:endParaRPr lang="en-US" dirty="0">
            <a:latin typeface="Arial" panose="020B0604020202020204" pitchFamily="34" charset="0"/>
            <a:cs typeface="Arial" panose="020B0604020202020204" pitchFamily="34" charset="0"/>
          </a:endParaRPr>
        </a:p>
      </dgm:t>
    </dgm:pt>
    <dgm:pt modelId="{EE32D98A-4C32-44DF-BB8B-B1F96A7E3D80}" type="parTrans" cxnId="{78079A0B-F62F-4423-ADE0-D251BD4FB74A}">
      <dgm:prSet/>
      <dgm:spPr/>
      <dgm:t>
        <a:bodyPr/>
        <a:lstStyle/>
        <a:p>
          <a:endParaRPr lang="en-US"/>
        </a:p>
      </dgm:t>
    </dgm:pt>
    <dgm:pt modelId="{37BB16D5-488A-48E6-A307-7875B444CDF1}" type="sibTrans" cxnId="{78079A0B-F62F-4423-ADE0-D251BD4FB74A}">
      <dgm:prSet/>
      <dgm:spPr/>
      <dgm:t>
        <a:bodyPr/>
        <a:lstStyle/>
        <a:p>
          <a:endParaRPr lang="en-US"/>
        </a:p>
      </dgm:t>
    </dgm:pt>
    <dgm:pt modelId="{91893412-1C06-43E5-BB32-794A35663B83}" type="pres">
      <dgm:prSet presAssocID="{F9C0C109-773A-44D9-B643-9D8783717B56}" presName="Name0" presStyleCnt="0">
        <dgm:presLayoutVars>
          <dgm:chMax val="7"/>
          <dgm:dir/>
          <dgm:animLvl val="lvl"/>
          <dgm:resizeHandles val="exact"/>
        </dgm:presLayoutVars>
      </dgm:prSet>
      <dgm:spPr/>
      <dgm:t>
        <a:bodyPr/>
        <a:lstStyle/>
        <a:p>
          <a:endParaRPr lang="en-US"/>
        </a:p>
      </dgm:t>
    </dgm:pt>
    <dgm:pt modelId="{1D5D63FB-D1A3-4574-8947-9528C60F6B9B}" type="pres">
      <dgm:prSet presAssocID="{A766CD78-5992-4414-9CE4-85FB5CD30F19}" presName="circle1" presStyleLbl="node1" presStyleIdx="0" presStyleCnt="1"/>
      <dgm:spPr/>
    </dgm:pt>
    <dgm:pt modelId="{B6CB03DC-8859-4827-8EF0-48B587FA9EA5}" type="pres">
      <dgm:prSet presAssocID="{A766CD78-5992-4414-9CE4-85FB5CD30F19}" presName="space" presStyleCnt="0"/>
      <dgm:spPr/>
    </dgm:pt>
    <dgm:pt modelId="{CEF56C04-3A26-45B6-97EE-AA3377D2F317}" type="pres">
      <dgm:prSet presAssocID="{A766CD78-5992-4414-9CE4-85FB5CD30F19}" presName="rect1" presStyleLbl="alignAcc1" presStyleIdx="0" presStyleCnt="1"/>
      <dgm:spPr/>
      <dgm:t>
        <a:bodyPr/>
        <a:lstStyle/>
        <a:p>
          <a:endParaRPr lang="en-US"/>
        </a:p>
      </dgm:t>
    </dgm:pt>
    <dgm:pt modelId="{8BD7F35F-91FC-415D-891B-8BFE55629ED1}" type="pres">
      <dgm:prSet presAssocID="{A766CD78-5992-4414-9CE4-85FB5CD30F19}" presName="rect1ParTxNoCh" presStyleLbl="alignAcc1" presStyleIdx="0" presStyleCnt="1">
        <dgm:presLayoutVars>
          <dgm:chMax val="1"/>
          <dgm:bulletEnabled val="1"/>
        </dgm:presLayoutVars>
      </dgm:prSet>
      <dgm:spPr/>
      <dgm:t>
        <a:bodyPr/>
        <a:lstStyle/>
        <a:p>
          <a:endParaRPr lang="en-US"/>
        </a:p>
      </dgm:t>
    </dgm:pt>
  </dgm:ptLst>
  <dgm:cxnLst>
    <dgm:cxn modelId="{B9502543-E3FD-4C6E-973D-F3B6CB223A3D}" type="presOf" srcId="{A766CD78-5992-4414-9CE4-85FB5CD30F19}" destId="{8BD7F35F-91FC-415D-891B-8BFE55629ED1}" srcOrd="1" destOrd="0" presId="urn:microsoft.com/office/officeart/2005/8/layout/target3"/>
    <dgm:cxn modelId="{BBD01EB7-E57C-4AB3-A990-B296F275B8D8}" type="presOf" srcId="{A766CD78-5992-4414-9CE4-85FB5CD30F19}" destId="{CEF56C04-3A26-45B6-97EE-AA3377D2F317}" srcOrd="0" destOrd="0" presId="urn:microsoft.com/office/officeart/2005/8/layout/target3"/>
    <dgm:cxn modelId="{88FC2799-319A-425D-AEC5-FB53C29D4884}" type="presOf" srcId="{F9C0C109-773A-44D9-B643-9D8783717B56}" destId="{91893412-1C06-43E5-BB32-794A35663B83}" srcOrd="0" destOrd="0" presId="urn:microsoft.com/office/officeart/2005/8/layout/target3"/>
    <dgm:cxn modelId="{78079A0B-F62F-4423-ADE0-D251BD4FB74A}" srcId="{F9C0C109-773A-44D9-B643-9D8783717B56}" destId="{A766CD78-5992-4414-9CE4-85FB5CD30F19}" srcOrd="0" destOrd="0" parTransId="{EE32D98A-4C32-44DF-BB8B-B1F96A7E3D80}" sibTransId="{37BB16D5-488A-48E6-A307-7875B444CDF1}"/>
    <dgm:cxn modelId="{97DC7DCF-9362-4040-B1A0-3A74CAA2E6A8}" type="presParOf" srcId="{91893412-1C06-43E5-BB32-794A35663B83}" destId="{1D5D63FB-D1A3-4574-8947-9528C60F6B9B}" srcOrd="0" destOrd="0" presId="urn:microsoft.com/office/officeart/2005/8/layout/target3"/>
    <dgm:cxn modelId="{D0CE3EA8-E9A7-43F2-BB5C-32525B9E1A26}" type="presParOf" srcId="{91893412-1C06-43E5-BB32-794A35663B83}" destId="{B6CB03DC-8859-4827-8EF0-48B587FA9EA5}" srcOrd="1" destOrd="0" presId="urn:microsoft.com/office/officeart/2005/8/layout/target3"/>
    <dgm:cxn modelId="{8DE5B476-C9AF-4B46-9567-31B51F93407F}" type="presParOf" srcId="{91893412-1C06-43E5-BB32-794A35663B83}" destId="{CEF56C04-3A26-45B6-97EE-AA3377D2F317}" srcOrd="2" destOrd="0" presId="urn:microsoft.com/office/officeart/2005/8/layout/target3"/>
    <dgm:cxn modelId="{B6E9F335-AF1C-4D72-B023-AA54EBADBB9B}" type="presParOf" srcId="{91893412-1C06-43E5-BB32-794A35663B83}" destId="{8BD7F35F-91FC-415D-891B-8BFE55629ED1}"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6BC8F7-D880-415C-8989-DAF294AA41CB}" type="doc">
      <dgm:prSet loTypeId="urn:microsoft.com/office/officeart/2005/8/layout/target3" loCatId="relationship" qsTypeId="urn:microsoft.com/office/officeart/2005/8/quickstyle/simple1" qsCatId="simple" csTypeId="urn:microsoft.com/office/officeart/2005/8/colors/colorful4" csCatId="colorful" phldr="1"/>
      <dgm:spPr/>
      <dgm:t>
        <a:bodyPr/>
        <a:lstStyle/>
        <a:p>
          <a:endParaRPr lang="en-US"/>
        </a:p>
      </dgm:t>
    </dgm:pt>
    <dgm:pt modelId="{84FCEE51-9E52-4406-B7E8-A5444E3A5983}">
      <dgm:prSet custT="1"/>
      <dgm:spPr/>
      <dgm:t>
        <a:bodyPr/>
        <a:lstStyle/>
        <a:p>
          <a:pPr algn="r"/>
          <a:r>
            <a:rPr lang="ar-IQ" sz="6000" b="1" i="0" dirty="0">
              <a:latin typeface="Arial" panose="020B0604020202020204" pitchFamily="34" charset="0"/>
              <a:cs typeface="Arial" panose="020B0604020202020204" pitchFamily="34" charset="0"/>
            </a:rPr>
            <a:t>المقدمة:-</a:t>
          </a:r>
          <a:endParaRPr lang="en-US" sz="6000" b="1" dirty="0">
            <a:latin typeface="Arial" panose="020B0604020202020204" pitchFamily="34" charset="0"/>
            <a:cs typeface="Arial" panose="020B0604020202020204" pitchFamily="34" charset="0"/>
          </a:endParaRPr>
        </a:p>
      </dgm:t>
    </dgm:pt>
    <dgm:pt modelId="{41FB7BD3-1305-4302-BE1E-98C5614EF3D4}" type="parTrans" cxnId="{3B2F2C94-55A4-4D5C-BA2B-9BD921DBFB8E}">
      <dgm:prSet/>
      <dgm:spPr/>
      <dgm:t>
        <a:bodyPr/>
        <a:lstStyle/>
        <a:p>
          <a:endParaRPr lang="en-US"/>
        </a:p>
      </dgm:t>
    </dgm:pt>
    <dgm:pt modelId="{744465B5-F3A8-438D-A884-D91D904E0EF5}" type="sibTrans" cxnId="{3B2F2C94-55A4-4D5C-BA2B-9BD921DBFB8E}">
      <dgm:prSet/>
      <dgm:spPr/>
      <dgm:t>
        <a:bodyPr/>
        <a:lstStyle/>
        <a:p>
          <a:endParaRPr lang="en-US"/>
        </a:p>
      </dgm:t>
    </dgm:pt>
    <dgm:pt modelId="{1EE71D7E-18DF-4920-8362-177C070A0460}" type="pres">
      <dgm:prSet presAssocID="{2C6BC8F7-D880-415C-8989-DAF294AA41CB}" presName="Name0" presStyleCnt="0">
        <dgm:presLayoutVars>
          <dgm:chMax val="7"/>
          <dgm:dir/>
          <dgm:animLvl val="lvl"/>
          <dgm:resizeHandles val="exact"/>
        </dgm:presLayoutVars>
      </dgm:prSet>
      <dgm:spPr/>
      <dgm:t>
        <a:bodyPr/>
        <a:lstStyle/>
        <a:p>
          <a:endParaRPr lang="en-US"/>
        </a:p>
      </dgm:t>
    </dgm:pt>
    <dgm:pt modelId="{6D99A93D-375E-403B-B0AD-01991D26291B}" type="pres">
      <dgm:prSet presAssocID="{84FCEE51-9E52-4406-B7E8-A5444E3A5983}" presName="circle1" presStyleLbl="node1" presStyleIdx="0" presStyleCnt="1"/>
      <dgm:spPr/>
    </dgm:pt>
    <dgm:pt modelId="{F476FA09-54DB-4EE0-845B-519B5309FCAF}" type="pres">
      <dgm:prSet presAssocID="{84FCEE51-9E52-4406-B7E8-A5444E3A5983}" presName="space" presStyleCnt="0"/>
      <dgm:spPr/>
    </dgm:pt>
    <dgm:pt modelId="{B882F3F9-EF78-4699-A001-640A7515AFBD}" type="pres">
      <dgm:prSet presAssocID="{84FCEE51-9E52-4406-B7E8-A5444E3A5983}" presName="rect1" presStyleLbl="alignAcc1" presStyleIdx="0" presStyleCnt="1" custScaleX="100000" custLinFactNeighborX="7996" custLinFactNeighborY="-974"/>
      <dgm:spPr/>
      <dgm:t>
        <a:bodyPr/>
        <a:lstStyle/>
        <a:p>
          <a:endParaRPr lang="en-US"/>
        </a:p>
      </dgm:t>
    </dgm:pt>
    <dgm:pt modelId="{241839FA-9331-451D-8A9C-591ED9062D29}" type="pres">
      <dgm:prSet presAssocID="{84FCEE51-9E52-4406-B7E8-A5444E3A5983}" presName="rect1ParTxNoCh" presStyleLbl="alignAcc1" presStyleIdx="0" presStyleCnt="1">
        <dgm:presLayoutVars>
          <dgm:chMax val="1"/>
          <dgm:bulletEnabled val="1"/>
        </dgm:presLayoutVars>
      </dgm:prSet>
      <dgm:spPr/>
      <dgm:t>
        <a:bodyPr/>
        <a:lstStyle/>
        <a:p>
          <a:endParaRPr lang="en-US"/>
        </a:p>
      </dgm:t>
    </dgm:pt>
  </dgm:ptLst>
  <dgm:cxnLst>
    <dgm:cxn modelId="{3B2F2C94-55A4-4D5C-BA2B-9BD921DBFB8E}" srcId="{2C6BC8F7-D880-415C-8989-DAF294AA41CB}" destId="{84FCEE51-9E52-4406-B7E8-A5444E3A5983}" srcOrd="0" destOrd="0" parTransId="{41FB7BD3-1305-4302-BE1E-98C5614EF3D4}" sibTransId="{744465B5-F3A8-438D-A884-D91D904E0EF5}"/>
    <dgm:cxn modelId="{044BE57B-C9F9-4A9A-8F82-AA8532DD34F8}" type="presOf" srcId="{84FCEE51-9E52-4406-B7E8-A5444E3A5983}" destId="{B882F3F9-EF78-4699-A001-640A7515AFBD}" srcOrd="0" destOrd="0" presId="urn:microsoft.com/office/officeart/2005/8/layout/target3"/>
    <dgm:cxn modelId="{E5B0E26C-E9EF-4062-AD6C-3395C2B7A3ED}" type="presOf" srcId="{84FCEE51-9E52-4406-B7E8-A5444E3A5983}" destId="{241839FA-9331-451D-8A9C-591ED9062D29}" srcOrd="1" destOrd="0" presId="urn:microsoft.com/office/officeart/2005/8/layout/target3"/>
    <dgm:cxn modelId="{7FEEFE18-B7E5-4D9D-91DE-1690A6C39E4F}" type="presOf" srcId="{2C6BC8F7-D880-415C-8989-DAF294AA41CB}" destId="{1EE71D7E-18DF-4920-8362-177C070A0460}" srcOrd="0" destOrd="0" presId="urn:microsoft.com/office/officeart/2005/8/layout/target3"/>
    <dgm:cxn modelId="{64030595-DF26-4FEF-8E2D-3A9068F0A1FF}" type="presParOf" srcId="{1EE71D7E-18DF-4920-8362-177C070A0460}" destId="{6D99A93D-375E-403B-B0AD-01991D26291B}" srcOrd="0" destOrd="0" presId="urn:microsoft.com/office/officeart/2005/8/layout/target3"/>
    <dgm:cxn modelId="{AC675CB6-5518-494E-81F3-35282400217E}" type="presParOf" srcId="{1EE71D7E-18DF-4920-8362-177C070A0460}" destId="{F476FA09-54DB-4EE0-845B-519B5309FCAF}" srcOrd="1" destOrd="0" presId="urn:microsoft.com/office/officeart/2005/8/layout/target3"/>
    <dgm:cxn modelId="{A18D0E94-FA5F-456C-9B40-E4BEFA71F470}" type="presParOf" srcId="{1EE71D7E-18DF-4920-8362-177C070A0460}" destId="{B882F3F9-EF78-4699-A001-640A7515AFBD}" srcOrd="2" destOrd="0" presId="urn:microsoft.com/office/officeart/2005/8/layout/target3"/>
    <dgm:cxn modelId="{036E212A-E964-42E2-A6AB-8420337E5416}" type="presParOf" srcId="{1EE71D7E-18DF-4920-8362-177C070A0460}" destId="{241839FA-9331-451D-8A9C-591ED9062D2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dgm:spPr/>
      <dgm:t>
        <a:bodyPr/>
        <a:lstStyle/>
        <a:p>
          <a:r>
            <a:rPr lang="ar-IQ" dirty="0" smtClean="0">
              <a:latin typeface="Arial" panose="020B0604020202020204" pitchFamily="34" charset="0"/>
              <a:cs typeface="Arial" panose="020B0604020202020204" pitchFamily="34" charset="0"/>
            </a:rPr>
            <a:t>الدورة المائية الهيدرولوجية</a:t>
          </a:r>
          <a:endParaRPr lang="en-US"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47B9857E-B8BE-43CC-8A1B-EC15EAA6D057}" type="presOf" srcId="{AF772D90-304F-4825-A562-315A2C8D2003}" destId="{0AC2C424-E32F-4E9A-96FC-6AADD99E5296}" srcOrd="1" destOrd="0" presId="urn:microsoft.com/office/officeart/2005/8/layout/target3"/>
    <dgm:cxn modelId="{1C312533-38F9-4ACC-8AA7-E7CA38D3F381}" type="presOf" srcId="{AF772D90-304F-4825-A562-315A2C8D2003}" destId="{93EFF04C-77AB-4A6C-8386-73EC6C9DF63C}" srcOrd="0" destOrd="0" presId="urn:microsoft.com/office/officeart/2005/8/layout/target3"/>
    <dgm:cxn modelId="{DD0E1E4D-646C-480E-A261-B2E1DE7F22A3}" type="presOf" srcId="{2E6FAC59-542A-4EC8-9587-AEE2585A2C68}" destId="{B9890631-04CB-4550-86F8-F76C4BD1AE52}" srcOrd="0" destOrd="0" presId="urn:microsoft.com/office/officeart/2005/8/layout/target3"/>
    <dgm:cxn modelId="{39182738-D0F6-4844-9A20-6E1E6FEAD6AA}" type="presParOf" srcId="{B9890631-04CB-4550-86F8-F76C4BD1AE52}" destId="{EB61EAB8-C903-4B88-AE1D-C666B70983A1}" srcOrd="0" destOrd="0" presId="urn:microsoft.com/office/officeart/2005/8/layout/target3"/>
    <dgm:cxn modelId="{97078E05-690C-47AD-9110-05B0B325200A}" type="presParOf" srcId="{B9890631-04CB-4550-86F8-F76C4BD1AE52}" destId="{FA1F6B88-C5D3-4D8B-953B-F684911C2DA0}" srcOrd="1" destOrd="0" presId="urn:microsoft.com/office/officeart/2005/8/layout/target3"/>
    <dgm:cxn modelId="{0671066A-5ECD-4FEF-8AD0-B90F4AF9C762}" type="presParOf" srcId="{B9890631-04CB-4550-86F8-F76C4BD1AE52}" destId="{93EFF04C-77AB-4A6C-8386-73EC6C9DF63C}" srcOrd="2" destOrd="0" presId="urn:microsoft.com/office/officeart/2005/8/layout/target3"/>
    <dgm:cxn modelId="{FA4C76AA-68E3-4FBB-8F52-0C67370635D1}"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9A54E5-4F22-4D8D-8E84-B8F6C0F98BDF}"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1E058007-8424-438E-9201-2041658F435C}">
      <dgm:prSet custT="1"/>
      <dgm:spPr/>
      <dgm:t>
        <a:bodyPr/>
        <a:lstStyle/>
        <a:p>
          <a:r>
            <a:rPr lang="ar-IQ" sz="4800" b="1" dirty="0" smtClean="0">
              <a:latin typeface="Arial" panose="020B0604020202020204" pitchFamily="34" charset="0"/>
              <a:cs typeface="Arial" panose="020B0604020202020204" pitchFamily="34" charset="0"/>
            </a:rPr>
            <a:t>عناصر الدورة الهيدرولوجية</a:t>
          </a:r>
          <a:endParaRPr lang="en-US" sz="4800" b="1" dirty="0">
            <a:latin typeface="Arial" panose="020B0604020202020204" pitchFamily="34" charset="0"/>
            <a:cs typeface="Arial" panose="020B0604020202020204" pitchFamily="34" charset="0"/>
          </a:endParaRPr>
        </a:p>
      </dgm:t>
    </dgm:pt>
    <dgm:pt modelId="{3CDF5263-820F-492D-B70E-1AC716B26869}" type="parTrans" cxnId="{EEA61842-DE3B-43CA-AB83-655B01282D42}">
      <dgm:prSet/>
      <dgm:spPr/>
      <dgm:t>
        <a:bodyPr/>
        <a:lstStyle/>
        <a:p>
          <a:endParaRPr lang="en-US"/>
        </a:p>
      </dgm:t>
    </dgm:pt>
    <dgm:pt modelId="{6B407952-FB04-47EE-BD79-C9FD2BA512C6}" type="sibTrans" cxnId="{EEA61842-DE3B-43CA-AB83-655B01282D42}">
      <dgm:prSet/>
      <dgm:spPr/>
      <dgm:t>
        <a:bodyPr/>
        <a:lstStyle/>
        <a:p>
          <a:endParaRPr lang="en-US"/>
        </a:p>
      </dgm:t>
    </dgm:pt>
    <dgm:pt modelId="{288831E7-F52E-4E61-AF97-27BA3347AF2C}" type="pres">
      <dgm:prSet presAssocID="{9A9A54E5-4F22-4D8D-8E84-B8F6C0F98BDF}" presName="Name0" presStyleCnt="0">
        <dgm:presLayoutVars>
          <dgm:chMax val="7"/>
          <dgm:dir/>
          <dgm:animLvl val="lvl"/>
          <dgm:resizeHandles val="exact"/>
        </dgm:presLayoutVars>
      </dgm:prSet>
      <dgm:spPr/>
      <dgm:t>
        <a:bodyPr/>
        <a:lstStyle/>
        <a:p>
          <a:endParaRPr lang="en-US"/>
        </a:p>
      </dgm:t>
    </dgm:pt>
    <dgm:pt modelId="{8A15B13A-D3E1-43FD-816A-8282CE846598}" type="pres">
      <dgm:prSet presAssocID="{1E058007-8424-438E-9201-2041658F435C}" presName="circle1" presStyleLbl="node1" presStyleIdx="0" presStyleCnt="1"/>
      <dgm:spPr/>
    </dgm:pt>
    <dgm:pt modelId="{E5BFDF51-F615-4B85-B3EA-5334BF7D5627}" type="pres">
      <dgm:prSet presAssocID="{1E058007-8424-438E-9201-2041658F435C}" presName="space" presStyleCnt="0"/>
      <dgm:spPr/>
    </dgm:pt>
    <dgm:pt modelId="{3614BA87-2C25-4B5D-85A5-AB47E2BFEB1E}" type="pres">
      <dgm:prSet presAssocID="{1E058007-8424-438E-9201-2041658F435C}" presName="rect1" presStyleLbl="alignAcc1" presStyleIdx="0" presStyleCnt="1" custLinFactNeighborX="-45"/>
      <dgm:spPr/>
      <dgm:t>
        <a:bodyPr/>
        <a:lstStyle/>
        <a:p>
          <a:endParaRPr lang="en-US"/>
        </a:p>
      </dgm:t>
    </dgm:pt>
    <dgm:pt modelId="{37DDC305-050A-4A10-8A12-FCE4897CFAC9}" type="pres">
      <dgm:prSet presAssocID="{1E058007-8424-438E-9201-2041658F435C}" presName="rect1ParTxNoCh" presStyleLbl="alignAcc1" presStyleIdx="0" presStyleCnt="1">
        <dgm:presLayoutVars>
          <dgm:chMax val="1"/>
          <dgm:bulletEnabled val="1"/>
        </dgm:presLayoutVars>
      </dgm:prSet>
      <dgm:spPr/>
      <dgm:t>
        <a:bodyPr/>
        <a:lstStyle/>
        <a:p>
          <a:endParaRPr lang="en-US"/>
        </a:p>
      </dgm:t>
    </dgm:pt>
  </dgm:ptLst>
  <dgm:cxnLst>
    <dgm:cxn modelId="{FAE2684F-F3B5-4C40-A4DB-A8EA9AF84637}" type="presOf" srcId="{1E058007-8424-438E-9201-2041658F435C}" destId="{37DDC305-050A-4A10-8A12-FCE4897CFAC9}" srcOrd="1" destOrd="0" presId="urn:microsoft.com/office/officeart/2005/8/layout/target3"/>
    <dgm:cxn modelId="{DBE3FD8E-8CE2-4867-AA3A-6557069C3A89}" type="presOf" srcId="{1E058007-8424-438E-9201-2041658F435C}" destId="{3614BA87-2C25-4B5D-85A5-AB47E2BFEB1E}" srcOrd="0" destOrd="0" presId="urn:microsoft.com/office/officeart/2005/8/layout/target3"/>
    <dgm:cxn modelId="{971DA160-F1FE-4E88-9FF5-833C63C7492C}" type="presOf" srcId="{9A9A54E5-4F22-4D8D-8E84-B8F6C0F98BDF}" destId="{288831E7-F52E-4E61-AF97-27BA3347AF2C}" srcOrd="0" destOrd="0" presId="urn:microsoft.com/office/officeart/2005/8/layout/target3"/>
    <dgm:cxn modelId="{EEA61842-DE3B-43CA-AB83-655B01282D42}" srcId="{9A9A54E5-4F22-4D8D-8E84-B8F6C0F98BDF}" destId="{1E058007-8424-438E-9201-2041658F435C}" srcOrd="0" destOrd="0" parTransId="{3CDF5263-820F-492D-B70E-1AC716B26869}" sibTransId="{6B407952-FB04-47EE-BD79-C9FD2BA512C6}"/>
    <dgm:cxn modelId="{D13C2913-48F7-48CB-B8B9-948805BC54B9}" type="presParOf" srcId="{288831E7-F52E-4E61-AF97-27BA3347AF2C}" destId="{8A15B13A-D3E1-43FD-816A-8282CE846598}" srcOrd="0" destOrd="0" presId="urn:microsoft.com/office/officeart/2005/8/layout/target3"/>
    <dgm:cxn modelId="{954DF7A7-4D37-41E8-912F-4084DB57E4D9}" type="presParOf" srcId="{288831E7-F52E-4E61-AF97-27BA3347AF2C}" destId="{E5BFDF51-F615-4B85-B3EA-5334BF7D5627}" srcOrd="1" destOrd="0" presId="urn:microsoft.com/office/officeart/2005/8/layout/target3"/>
    <dgm:cxn modelId="{B3DFF9EA-028C-4C29-93E9-7FA625A840CA}" type="presParOf" srcId="{288831E7-F52E-4E61-AF97-27BA3347AF2C}" destId="{3614BA87-2C25-4B5D-85A5-AB47E2BFEB1E}" srcOrd="2" destOrd="0" presId="urn:microsoft.com/office/officeart/2005/8/layout/target3"/>
    <dgm:cxn modelId="{951179E3-BB21-4FDD-9E51-D4665892E71E}" type="presParOf" srcId="{288831E7-F52E-4E61-AF97-27BA3347AF2C}" destId="{37DDC305-050A-4A10-8A12-FCE4897CFAC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D63FB-D1A3-4574-8947-9528C60F6B9B}">
      <dsp:nvSpPr>
        <dsp:cNvPr id="0" name=""/>
        <dsp:cNvSpPr/>
      </dsp:nvSpPr>
      <dsp:spPr>
        <a:xfrm>
          <a:off x="0" y="0"/>
          <a:ext cx="1400530" cy="1400530"/>
        </a:xfrm>
        <a:prstGeom prst="pie">
          <a:avLst>
            <a:gd name="adj1" fmla="val 5400000"/>
            <a:gd name="adj2" fmla="val 1620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56C04-3A26-45B6-97EE-AA3377D2F317}">
      <dsp:nvSpPr>
        <dsp:cNvPr id="0" name=""/>
        <dsp:cNvSpPr/>
      </dsp:nvSpPr>
      <dsp:spPr>
        <a:xfrm>
          <a:off x="700264" y="0"/>
          <a:ext cx="9987931" cy="1400530"/>
        </a:xfrm>
        <a:prstGeom prst="rect">
          <a:avLst/>
        </a:prstGeom>
        <a:solidFill>
          <a:schemeClr val="dk1">
            <a:alpha val="90000"/>
            <a:tint val="40000"/>
            <a:hueOff val="0"/>
            <a:satOff val="0"/>
            <a:lumOff val="0"/>
            <a:alphaOff val="0"/>
          </a:schemeClr>
        </a:solidFill>
        <a:ln w="15875"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r" defTabSz="2889250">
            <a:lnSpc>
              <a:spcPct val="90000"/>
            </a:lnSpc>
            <a:spcBef>
              <a:spcPct val="0"/>
            </a:spcBef>
            <a:spcAft>
              <a:spcPct val="35000"/>
            </a:spcAft>
          </a:pPr>
          <a:r>
            <a:rPr lang="ar-IQ" sz="6500" b="0" i="0" kern="1200" dirty="0">
              <a:latin typeface="Arial" panose="020B0604020202020204" pitchFamily="34" charset="0"/>
              <a:cs typeface="Arial" panose="020B0604020202020204" pitchFamily="34" charset="0"/>
            </a:rPr>
            <a:t>التغذية الراجعة:-</a:t>
          </a:r>
          <a:endParaRPr lang="en-US" sz="6500" kern="1200" dirty="0">
            <a:latin typeface="Arial" panose="020B0604020202020204" pitchFamily="34" charset="0"/>
            <a:cs typeface="Arial" panose="020B0604020202020204" pitchFamily="34" charset="0"/>
          </a:endParaRPr>
        </a:p>
      </dsp:txBody>
      <dsp:txXfrm>
        <a:off x="700264" y="0"/>
        <a:ext cx="9987931" cy="1400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9A93D-375E-403B-B0AD-01991D26291B}">
      <dsp:nvSpPr>
        <dsp:cNvPr id="0" name=""/>
        <dsp:cNvSpPr/>
      </dsp:nvSpPr>
      <dsp:spPr>
        <a:xfrm>
          <a:off x="0" y="0"/>
          <a:ext cx="1034888" cy="1034888"/>
        </a:xfrm>
        <a:prstGeom prst="pie">
          <a:avLst>
            <a:gd name="adj1" fmla="val 5400000"/>
            <a:gd name="adj2" fmla="val 1620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2F3F9-EF78-4699-A001-640A7515AFBD}">
      <dsp:nvSpPr>
        <dsp:cNvPr id="0" name=""/>
        <dsp:cNvSpPr/>
      </dsp:nvSpPr>
      <dsp:spPr>
        <a:xfrm>
          <a:off x="517444" y="0"/>
          <a:ext cx="8626556" cy="1034888"/>
        </a:xfrm>
        <a:prstGeom prst="rect">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r" defTabSz="2667000">
            <a:lnSpc>
              <a:spcPct val="90000"/>
            </a:lnSpc>
            <a:spcBef>
              <a:spcPct val="0"/>
            </a:spcBef>
            <a:spcAft>
              <a:spcPct val="35000"/>
            </a:spcAft>
          </a:pPr>
          <a:r>
            <a:rPr lang="ar-IQ" sz="6000" b="1" i="0" kern="1200" dirty="0">
              <a:latin typeface="Arial" panose="020B0604020202020204" pitchFamily="34" charset="0"/>
              <a:cs typeface="Arial" panose="020B0604020202020204" pitchFamily="34" charset="0"/>
            </a:rPr>
            <a:t>المقدمة:-</a:t>
          </a:r>
          <a:endParaRPr lang="en-US" sz="6000" b="1" kern="1200" dirty="0">
            <a:latin typeface="Arial" panose="020B0604020202020204" pitchFamily="34" charset="0"/>
            <a:cs typeface="Arial" panose="020B0604020202020204" pitchFamily="34" charset="0"/>
          </a:endParaRPr>
        </a:p>
      </dsp:txBody>
      <dsp:txXfrm>
        <a:off x="517444" y="0"/>
        <a:ext cx="8626556" cy="1034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1280890" cy="1280890"/>
        </a:xfrm>
        <a:prstGeom prst="pie">
          <a:avLst>
            <a:gd name="adj1" fmla="val 5400000"/>
            <a:gd name="adj2" fmla="val 1620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640445" y="0"/>
          <a:ext cx="8271242" cy="1280890"/>
        </a:xfrm>
        <a:prstGeom prst="rect">
          <a:avLst/>
        </a:prstGeom>
        <a:solidFill>
          <a:schemeClr val="dk1">
            <a:alpha val="90000"/>
            <a:tint val="40000"/>
            <a:hueOff val="0"/>
            <a:satOff val="0"/>
            <a:lumOff val="0"/>
            <a:alphaOff val="0"/>
          </a:schemeClr>
        </a:solidFill>
        <a:ln w="15875"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IQ" sz="6100" kern="1200" dirty="0" smtClean="0">
              <a:latin typeface="Arial" panose="020B0604020202020204" pitchFamily="34" charset="0"/>
              <a:cs typeface="Arial" panose="020B0604020202020204" pitchFamily="34" charset="0"/>
            </a:rPr>
            <a:t>الدورة المائية الهيدرولوجية</a:t>
          </a:r>
          <a:endParaRPr lang="en-US" sz="6100" kern="1200" dirty="0">
            <a:latin typeface="Arial" panose="020B0604020202020204" pitchFamily="34" charset="0"/>
            <a:cs typeface="Arial" panose="020B0604020202020204" pitchFamily="34" charset="0"/>
          </a:endParaRPr>
        </a:p>
      </dsp:txBody>
      <dsp:txXfrm>
        <a:off x="640445" y="0"/>
        <a:ext cx="8271242" cy="1280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5B13A-D3E1-43FD-816A-8282CE846598}">
      <dsp:nvSpPr>
        <dsp:cNvPr id="0" name=""/>
        <dsp:cNvSpPr/>
      </dsp:nvSpPr>
      <dsp:spPr>
        <a:xfrm>
          <a:off x="0" y="0"/>
          <a:ext cx="1280890" cy="1280890"/>
        </a:xfrm>
        <a:prstGeom prst="pie">
          <a:avLst>
            <a:gd name="adj1" fmla="val 5400000"/>
            <a:gd name="adj2" fmla="val 16200000"/>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14BA87-2C25-4B5D-85A5-AB47E2BFEB1E}">
      <dsp:nvSpPr>
        <dsp:cNvPr id="0" name=""/>
        <dsp:cNvSpPr/>
      </dsp:nvSpPr>
      <dsp:spPr>
        <a:xfrm>
          <a:off x="636722" y="0"/>
          <a:ext cx="8271242" cy="1280890"/>
        </a:xfrm>
        <a:prstGeom prst="rect">
          <a:avLst/>
        </a:prstGeom>
        <a:solidFill>
          <a:schemeClr val="dk1">
            <a:alpha val="90000"/>
            <a:tint val="40000"/>
            <a:hueOff val="0"/>
            <a:satOff val="0"/>
            <a:lumOff val="0"/>
            <a:alphaOff val="0"/>
          </a:schemeClr>
        </a:solidFill>
        <a:ln w="15875" cap="rnd"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ar-IQ" sz="4800" b="1" kern="1200" dirty="0" smtClean="0">
              <a:latin typeface="Arial" panose="020B0604020202020204" pitchFamily="34" charset="0"/>
              <a:cs typeface="Arial" panose="020B0604020202020204" pitchFamily="34" charset="0"/>
            </a:rPr>
            <a:t>عناصر الدورة الهيدرولوجية</a:t>
          </a:r>
          <a:endParaRPr lang="en-US" sz="4800" b="1" kern="1200" dirty="0">
            <a:latin typeface="Arial" panose="020B0604020202020204" pitchFamily="34" charset="0"/>
            <a:cs typeface="Arial" panose="020B0604020202020204" pitchFamily="34" charset="0"/>
          </a:endParaRPr>
        </a:p>
      </dsp:txBody>
      <dsp:txXfrm>
        <a:off x="636722" y="0"/>
        <a:ext cx="8271242" cy="128089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4C47A0-79D8-4A45-9966-93FB90EBA4D7}"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a:p>
        </p:txBody>
      </p:sp>
    </p:spTree>
    <p:extLst>
      <p:ext uri="{BB962C8B-B14F-4D97-AF65-F5344CB8AC3E}">
        <p14:creationId xmlns:p14="http://schemas.microsoft.com/office/powerpoint/2010/main" val="3535581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4C47A0-79D8-4A45-9966-93FB90EBA4D7}"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a:p>
        </p:txBody>
      </p:sp>
    </p:spTree>
    <p:extLst>
      <p:ext uri="{BB962C8B-B14F-4D97-AF65-F5344CB8AC3E}">
        <p14:creationId xmlns:p14="http://schemas.microsoft.com/office/powerpoint/2010/main" val="24842244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04C47A0-79D8-4A45-9966-93FB90EBA4D7}" type="datetimeFigureOut">
              <a:rPr lang="en-US" smtClean="0"/>
              <a:t>11/16/2024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F01AF1-16AD-42E3-8580-99CE04FADD4E}" type="slidenum">
              <a:rPr lang="en-US" smtClean="0"/>
              <a:t>‹#›</a:t>
            </a:fld>
            <a:endParaRPr lang="en-US"/>
          </a:p>
        </p:txBody>
      </p:sp>
    </p:spTree>
    <p:extLst>
      <p:ext uri="{BB962C8B-B14F-4D97-AF65-F5344CB8AC3E}">
        <p14:creationId xmlns:p14="http://schemas.microsoft.com/office/powerpoint/2010/main" val="712442528"/>
      </p:ext>
    </p:extLst>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Layout" Target="../slideLayouts/slideLayout1.xml"/><Relationship Id="rId7" Type="http://schemas.openxmlformats.org/officeDocument/2006/relationships/diagramColors" Target="../diagrams/colors1.xml"/><Relationship Id="rId2" Type="http://schemas.openxmlformats.org/officeDocument/2006/relationships/audio" Target="../media/media2.m4a"/><Relationship Id="rId1" Type="http://schemas.microsoft.com/office/2007/relationships/media" Target="../media/media2.m4a"/><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38000" b="-3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90316-6A65-4C05-9E6C-E3DAEC2D72A6}"/>
              </a:ext>
            </a:extLst>
          </p:cNvPr>
          <p:cNvSpPr>
            <a:spLocks noGrp="1"/>
          </p:cNvSpPr>
          <p:nvPr>
            <p:ph type="ctrTitle"/>
          </p:nvPr>
        </p:nvSpPr>
        <p:spPr>
          <a:xfrm>
            <a:off x="558800" y="685799"/>
            <a:ext cx="10864574" cy="5486401"/>
          </a:xfrm>
        </p:spPr>
        <p:txBody>
          <a:bodyPr>
            <a:normAutofit fontScale="90000"/>
          </a:bodyPr>
          <a:lstStyle/>
          <a:p>
            <a:pPr algn="ct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sz="15300" b="1" dirty="0" smtClean="0">
                <a:latin typeface="Arial" panose="020B0604020202020204" pitchFamily="34" charset="0"/>
                <a:cs typeface="Arial" panose="020B0604020202020204" pitchFamily="34" charset="0"/>
              </a:rPr>
              <a:t>الهيدرولوجيا</a:t>
            </a: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اعداد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م.م رقية حسن عبدالامير</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الجامعة المستنصرية / كلية التربية</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671014"/>
      </p:ext>
    </p:extLst>
  </p:cSld>
  <p:clrMapOvr>
    <a:masterClrMapping/>
  </p:clrMapOvr>
  <mc:AlternateContent xmlns:mc="http://schemas.openxmlformats.org/markup-compatibility/2006" xmlns:p14="http://schemas.microsoft.com/office/powerpoint/2010/main">
    <mc:Choice Requires="p14">
      <p:transition spd="slow" p14:dur="2000" advTm="42442"/>
    </mc:Choice>
    <mc:Fallback xmlns="">
      <p:transition spd="slow" advTm="424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0561" y="313900"/>
            <a:ext cx="8857397" cy="14739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ar-IQ" sz="8800" b="1" dirty="0" smtClean="0">
                <a:solidFill>
                  <a:schemeClr val="bg1"/>
                </a:solidFill>
                <a:latin typeface="Arial" pitchFamily="34" charset="0"/>
                <a:cs typeface="Arial" pitchFamily="34" charset="0"/>
              </a:rPr>
              <a:t>الدورة المائية الصغيرة</a:t>
            </a:r>
            <a:endParaRPr lang="en-US" sz="8800" b="1" dirty="0">
              <a:solidFill>
                <a:schemeClr val="bg1"/>
              </a:solidFill>
              <a:latin typeface="Arial" pitchFamily="34" charset="0"/>
              <a:cs typeface="Arial" pitchFamily="34" charset="0"/>
            </a:endParaRPr>
          </a:p>
        </p:txBody>
      </p:sp>
      <p:sp>
        <p:nvSpPr>
          <p:cNvPr id="3" name="عنوان فرعي 2"/>
          <p:cNvSpPr>
            <a:spLocks noGrp="1"/>
          </p:cNvSpPr>
          <p:nvPr>
            <p:ph type="subTitle" idx="1"/>
          </p:nvPr>
        </p:nvSpPr>
        <p:spPr>
          <a:xfrm>
            <a:off x="532263" y="1856095"/>
            <a:ext cx="10922308" cy="4299045"/>
          </a:xfrm>
        </p:spPr>
        <p:txBody>
          <a:bodyPr>
            <a:noAutofit/>
          </a:bodyPr>
          <a:lstStyle/>
          <a:p>
            <a:pPr lvl="1" algn="r"/>
            <a:r>
              <a:rPr lang="ar-IQ" sz="5400" b="1" dirty="0" smtClean="0">
                <a:solidFill>
                  <a:schemeClr val="tx1"/>
                </a:solidFill>
                <a:latin typeface="Arial" pitchFamily="34" charset="0"/>
                <a:cs typeface="Arial" pitchFamily="34" charset="0"/>
              </a:rPr>
              <a:t>وهي الدورة المائية التي تحدث فوق اليابسة حيث تتبخر مياه الجريان السطحي الذي حدث نتيجة الهطول ثم يعود الى الغلاف الجوي كبخار ماء ثم تتكون السحب ثم تعود مرة اخرى كهطول فوق اليابسة.</a:t>
            </a:r>
            <a:endParaRPr lang="en-US" sz="5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732279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0561" y="313900"/>
            <a:ext cx="8857397" cy="14739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ar-IQ" sz="8800" b="1" dirty="0" smtClean="0">
                <a:solidFill>
                  <a:schemeClr val="accent4">
                    <a:lumMod val="20000"/>
                    <a:lumOff val="80000"/>
                  </a:schemeClr>
                </a:solidFill>
                <a:latin typeface="Arial" pitchFamily="34" charset="0"/>
                <a:cs typeface="Arial" pitchFamily="34" charset="0"/>
              </a:rPr>
              <a:t>الدورة المائية الداخلية</a:t>
            </a:r>
            <a:endParaRPr lang="en-US" sz="8800" b="1" dirty="0">
              <a:solidFill>
                <a:schemeClr val="accent4">
                  <a:lumMod val="20000"/>
                  <a:lumOff val="80000"/>
                </a:schemeClr>
              </a:solidFill>
              <a:latin typeface="Arial" pitchFamily="34" charset="0"/>
              <a:cs typeface="Arial" pitchFamily="34" charset="0"/>
            </a:endParaRPr>
          </a:p>
        </p:txBody>
      </p:sp>
      <p:sp>
        <p:nvSpPr>
          <p:cNvPr id="3" name="عنوان فرعي 2"/>
          <p:cNvSpPr>
            <a:spLocks noGrp="1"/>
          </p:cNvSpPr>
          <p:nvPr>
            <p:ph type="subTitle" idx="1"/>
          </p:nvPr>
        </p:nvSpPr>
        <p:spPr>
          <a:xfrm>
            <a:off x="532263" y="1856095"/>
            <a:ext cx="10922308" cy="4299045"/>
          </a:xfrm>
        </p:spPr>
        <p:txBody>
          <a:bodyPr>
            <a:noAutofit/>
          </a:bodyPr>
          <a:lstStyle/>
          <a:p>
            <a:pPr lvl="1" algn="r"/>
            <a:r>
              <a:rPr lang="ar-IQ" sz="5400" b="1" dirty="0" smtClean="0">
                <a:solidFill>
                  <a:schemeClr val="tx1"/>
                </a:solidFill>
                <a:latin typeface="Arial" pitchFamily="34" charset="0"/>
                <a:cs typeface="Arial" pitchFamily="34" charset="0"/>
              </a:rPr>
              <a:t>وهي الدورة المائية التي تحدث فوق البحار والمحيطات حيث يتبخر الماء من المحيط او البحر ثم يعود اليه مرة اخرى كهطول من السحب التي تكونت فوق البحر او المحيط.</a:t>
            </a:r>
            <a:endParaRPr lang="en-US" sz="5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69418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0561" y="313900"/>
            <a:ext cx="8857397" cy="14739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ar-IQ" sz="8800" b="1" dirty="0" smtClean="0">
                <a:solidFill>
                  <a:schemeClr val="accent4">
                    <a:lumMod val="20000"/>
                    <a:lumOff val="80000"/>
                  </a:schemeClr>
                </a:solidFill>
                <a:latin typeface="Arial" pitchFamily="34" charset="0"/>
                <a:cs typeface="Arial" pitchFamily="34" charset="0"/>
              </a:rPr>
              <a:t>الدورة </a:t>
            </a:r>
            <a:r>
              <a:rPr lang="ar-IQ" sz="8800" b="1" smtClean="0">
                <a:solidFill>
                  <a:schemeClr val="accent4">
                    <a:lumMod val="20000"/>
                    <a:lumOff val="80000"/>
                  </a:schemeClr>
                </a:solidFill>
                <a:latin typeface="Arial" pitchFamily="34" charset="0"/>
                <a:cs typeface="Arial" pitchFamily="34" charset="0"/>
              </a:rPr>
              <a:t>المائية الكاملة</a:t>
            </a:r>
            <a:endParaRPr lang="en-US" sz="8800" b="1" dirty="0">
              <a:solidFill>
                <a:schemeClr val="accent4">
                  <a:lumMod val="20000"/>
                  <a:lumOff val="80000"/>
                </a:schemeClr>
              </a:solidFill>
              <a:latin typeface="Arial" pitchFamily="34" charset="0"/>
              <a:cs typeface="Arial" pitchFamily="34" charset="0"/>
            </a:endParaRPr>
          </a:p>
        </p:txBody>
      </p:sp>
      <p:sp>
        <p:nvSpPr>
          <p:cNvPr id="3" name="عنوان فرعي 2"/>
          <p:cNvSpPr>
            <a:spLocks noGrp="1"/>
          </p:cNvSpPr>
          <p:nvPr>
            <p:ph type="subTitle" idx="1"/>
          </p:nvPr>
        </p:nvSpPr>
        <p:spPr>
          <a:xfrm>
            <a:off x="532263" y="1856095"/>
            <a:ext cx="10922308" cy="4299045"/>
          </a:xfrm>
        </p:spPr>
        <p:txBody>
          <a:bodyPr>
            <a:noAutofit/>
          </a:bodyPr>
          <a:lstStyle/>
          <a:p>
            <a:pPr lvl="1" algn="r"/>
            <a:r>
              <a:rPr lang="ar-IQ" sz="5400" b="1" dirty="0" smtClean="0">
                <a:solidFill>
                  <a:schemeClr val="tx1"/>
                </a:solidFill>
                <a:latin typeface="Arial" pitchFamily="34" charset="0"/>
                <a:cs typeface="Arial" pitchFamily="34" charset="0"/>
              </a:rPr>
              <a:t>1- تبدأ في البحر او المحيط لتتبخر وتكون السحب ثم تسقط كهطول ثم ينحدر الماء المتساقط ويجري جزء منه فوق سطح الارض في الوديان والانهار حيث تصب في البحر والمحيط.</a:t>
            </a:r>
            <a:endParaRPr lang="en-US" sz="5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69206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2263" y="382137"/>
            <a:ext cx="10922308" cy="5773003"/>
          </a:xfrm>
        </p:spPr>
        <p:txBody>
          <a:bodyPr>
            <a:noAutofit/>
          </a:bodyPr>
          <a:lstStyle/>
          <a:p>
            <a:pPr lvl="1" algn="r"/>
            <a:r>
              <a:rPr lang="ar-IQ" sz="5400" b="1" dirty="0">
                <a:solidFill>
                  <a:schemeClr val="tx1"/>
                </a:solidFill>
                <a:latin typeface="Arial" pitchFamily="34" charset="0"/>
                <a:cs typeface="Arial" pitchFamily="34" charset="0"/>
              </a:rPr>
              <a:t>2</a:t>
            </a:r>
            <a:r>
              <a:rPr lang="ar-IQ" sz="4800" b="1" dirty="0" smtClean="0">
                <a:solidFill>
                  <a:schemeClr val="tx1"/>
                </a:solidFill>
                <a:latin typeface="Arial" pitchFamily="34" charset="0"/>
                <a:cs typeface="Arial" pitchFamily="34" charset="0"/>
              </a:rPr>
              <a:t>- يتخلل طبقات الارض في رحلة قد تقصر او تطول حسب ما يتعرض له من ظروف قد تكون قصيرة اذا امتصته جذور النباتات حيث يفقد سريعا بالتبخر / النتح وقد تطول رحلة الماء اذا نفذ الماء من خلال طبقات الارض  إل طبقات مسامية حيث يجري افقيا داخلها ويختلف طول الرحلة فقد تمتد الى مئات الكيلومترات قبل يأخذ الماء طريقه للسطح على شكل عيون </a:t>
            </a:r>
            <a:r>
              <a:rPr lang="ar-IQ" sz="5400" b="1" dirty="0" smtClean="0">
                <a:solidFill>
                  <a:schemeClr val="tx1"/>
                </a:solidFill>
                <a:latin typeface="Arial" pitchFamily="34" charset="0"/>
                <a:cs typeface="Arial" pitchFamily="34" charset="0"/>
              </a:rPr>
              <a:t>وينابيع .</a:t>
            </a:r>
            <a:endParaRPr lang="en-US" sz="5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472144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8758" y="382137"/>
            <a:ext cx="11424063" cy="5773003"/>
          </a:xfrm>
        </p:spPr>
        <p:txBody>
          <a:bodyPr>
            <a:noAutofit/>
          </a:bodyPr>
          <a:lstStyle/>
          <a:p>
            <a:pPr lvl="1" algn="just"/>
            <a:r>
              <a:rPr lang="ar-IQ" sz="5400" b="1" dirty="0" smtClean="0">
                <a:solidFill>
                  <a:schemeClr val="tx1"/>
                </a:solidFill>
                <a:latin typeface="Arial" pitchFamily="34" charset="0"/>
                <a:cs typeface="Arial" pitchFamily="34" charset="0"/>
              </a:rPr>
              <a:t>3- </a:t>
            </a:r>
            <a:r>
              <a:rPr lang="ar-IQ" sz="4800" b="1" dirty="0" smtClean="0">
                <a:solidFill>
                  <a:schemeClr val="tx1"/>
                </a:solidFill>
                <a:latin typeface="Arial" pitchFamily="34" charset="0"/>
                <a:cs typeface="Arial" pitchFamily="34" charset="0"/>
              </a:rPr>
              <a:t>وقد يستقر الماء في طبقات الارض ذات المسامية إلى ان يتم حفره وخروجه من الابار بواسطة مضخات وهذه المياه تسمى المياه الجوفية وهي في حركة دائمة تشارك في تغذية الانهار والبحار والمحيطات ثم تعود وتتبخر وتصعد للغلاف الجوي على هيئة بخار ماء مكملة ما يعرف بالدورة الهيدرولوجية والتي بدأت وانتهت بالمحيط مرورا بالأرض.</a:t>
            </a:r>
            <a:endParaRPr lang="en-US" sz="48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47310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a:p>
        </p:txBody>
      </p:sp>
      <p:sp>
        <p:nvSpPr>
          <p:cNvPr id="3" name="عنوان فرعي 2"/>
          <p:cNvSpPr>
            <a:spLocks noGrp="1"/>
          </p:cNvSpPr>
          <p:nvPr>
            <p:ph type="subTitle" idx="1"/>
          </p:nvPr>
        </p:nvSpPr>
        <p:spPr/>
        <p:txBody>
          <a:bodyPr/>
          <a:lstStyle/>
          <a:p>
            <a:endParaRPr lang="en-US"/>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30" y="0"/>
            <a:ext cx="12061370" cy="6858000"/>
          </a:xfrm>
          <a:prstGeom prst="rect">
            <a:avLst/>
          </a:prstGeom>
        </p:spPr>
      </p:pic>
    </p:spTree>
    <p:extLst>
      <p:ext uri="{BB962C8B-B14F-4D97-AF65-F5344CB8AC3E}">
        <p14:creationId xmlns:p14="http://schemas.microsoft.com/office/powerpoint/2010/main" val="79008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85696A-E8E3-4AFD-841A-464E01A55753}"/>
              </a:ext>
            </a:extLst>
          </p:cNvPr>
          <p:cNvSpPr>
            <a:spLocks noGrp="1"/>
          </p:cNvSpPr>
          <p:nvPr>
            <p:ph type="title"/>
          </p:nvPr>
        </p:nvSpPr>
        <p:spPr/>
        <p:txBody>
          <a:bodyPr>
            <a:noAutofit/>
          </a:bodyPr>
          <a:lstStyle/>
          <a:p>
            <a:pPr algn="r" rtl="1"/>
            <a:r>
              <a:rPr lang="ar-IQ" sz="7200" b="1" dirty="0">
                <a:latin typeface="Arial" panose="020B0604020202020204" pitchFamily="34" charset="0"/>
                <a:cs typeface="Arial" panose="020B0604020202020204" pitchFamily="34" charset="0"/>
              </a:rPr>
              <a:t>نشاط:-</a:t>
            </a:r>
            <a:r>
              <a:rPr lang="ar-IQ" sz="5400" b="1" dirty="0">
                <a:latin typeface="Arial" panose="020B0604020202020204" pitchFamily="34" charset="0"/>
                <a:cs typeface="Arial" panose="020B0604020202020204" pitchFamily="34" charset="0"/>
              </a:rPr>
              <a:t/>
            </a:r>
            <a:br>
              <a:rPr lang="ar-IQ" sz="5400" b="1" dirty="0">
                <a:latin typeface="Arial" panose="020B0604020202020204" pitchFamily="34" charset="0"/>
                <a:cs typeface="Arial" panose="020B0604020202020204" pitchFamily="34" charset="0"/>
              </a:rPr>
            </a:br>
            <a:r>
              <a:rPr lang="ar-IQ" sz="5400" b="1" dirty="0">
                <a:latin typeface="Arial" panose="020B0604020202020204" pitchFamily="34" charset="0"/>
                <a:cs typeface="Arial" panose="020B0604020202020204" pitchFamily="34" charset="0"/>
              </a:rPr>
              <a:t/>
            </a:r>
            <a:br>
              <a:rPr lang="ar-IQ" sz="5400" b="1" dirty="0">
                <a:latin typeface="Arial" panose="020B0604020202020204" pitchFamily="34" charset="0"/>
                <a:cs typeface="Arial" panose="020B0604020202020204" pitchFamily="34" charset="0"/>
              </a:rPr>
            </a:br>
            <a:r>
              <a:rPr lang="ar-IQ" sz="6000" b="1" dirty="0">
                <a:latin typeface="Arial" panose="020B0604020202020204" pitchFamily="34" charset="0"/>
                <a:cs typeface="Arial" panose="020B0604020202020204" pitchFamily="34" charset="0"/>
              </a:rPr>
              <a:t>اشرح </a:t>
            </a:r>
            <a:r>
              <a:rPr lang="ar-IQ" sz="6000" b="1" dirty="0" smtClean="0">
                <a:latin typeface="Arial" panose="020B0604020202020204" pitchFamily="34" charset="0"/>
                <a:cs typeface="Arial" panose="020B0604020202020204" pitchFamily="34" charset="0"/>
              </a:rPr>
              <a:t>الدورة المائية الداخلية؟ </a:t>
            </a:r>
            <a:endParaRPr lang="en-US" sz="5400" b="1" dirty="0">
              <a:latin typeface="Arial" panose="020B0604020202020204" pitchFamily="34" charset="0"/>
              <a:cs typeface="Arial" panose="020B0604020202020204" pitchFamily="34" charset="0"/>
            </a:endParaRPr>
          </a:p>
        </p:txBody>
      </p:sp>
      <p:pic>
        <p:nvPicPr>
          <p:cNvPr id="5" name="Content Placeholder 4">
            <a:extLst>
              <a:ext uri="{FF2B5EF4-FFF2-40B4-BE49-F238E27FC236}">
                <a16:creationId xmlns:a16="http://schemas.microsoft.com/office/drawing/2014/main" xmlns="" id="{D507EE70-645F-4CBF-98FC-5265B29B0A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6036" y="3603009"/>
            <a:ext cx="6291618" cy="3111690"/>
          </a:xfrm>
        </p:spPr>
      </p:pic>
    </p:spTree>
    <p:extLst>
      <p:ext uri="{BB962C8B-B14F-4D97-AF65-F5344CB8AC3E}">
        <p14:creationId xmlns:p14="http://schemas.microsoft.com/office/powerpoint/2010/main" val="3229382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a:p>
        </p:txBody>
      </p:sp>
      <p:sp>
        <p:nvSpPr>
          <p:cNvPr id="3" name="عنوان فرعي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9413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C0EDA3-D3F9-448E-B290-5F5C4E184ABA}"/>
              </a:ext>
            </a:extLst>
          </p:cNvPr>
          <p:cNvSpPr>
            <a:spLocks noGrp="1"/>
          </p:cNvSpPr>
          <p:nvPr>
            <p:ph type="title"/>
          </p:nvPr>
        </p:nvSpPr>
        <p:spPr/>
        <p:txBody>
          <a:bodyPr>
            <a:noAutofit/>
          </a:bodyPr>
          <a:lstStyle/>
          <a:p>
            <a:pPr algn="ctr" rtl="1"/>
            <a:r>
              <a:rPr lang="ar-IQ" sz="8800" b="1" dirty="0">
                <a:solidFill>
                  <a:schemeClr val="tx1"/>
                </a:solidFill>
                <a:latin typeface="Arial" panose="020B0604020202020204" pitchFamily="34" charset="0"/>
                <a:cs typeface="Arial" panose="020B0604020202020204" pitchFamily="34" charset="0"/>
              </a:rPr>
              <a:t>الفئة المستهدفة</a:t>
            </a:r>
            <a:br>
              <a:rPr lang="ar-IQ" sz="8800" b="1" dirty="0">
                <a:solidFill>
                  <a:schemeClr val="tx1"/>
                </a:solidFill>
                <a:latin typeface="Arial" panose="020B0604020202020204" pitchFamily="34" charset="0"/>
                <a:cs typeface="Arial" panose="020B0604020202020204" pitchFamily="34" charset="0"/>
              </a:rPr>
            </a:br>
            <a:endParaRPr lang="en-US" sz="88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41443A1-8C0C-487F-B393-6FF80D0704EF}"/>
              </a:ext>
            </a:extLst>
          </p:cNvPr>
          <p:cNvSpPr>
            <a:spLocks noGrp="1"/>
          </p:cNvSpPr>
          <p:nvPr>
            <p:ph idx="1"/>
          </p:nvPr>
        </p:nvSpPr>
        <p:spPr>
          <a:xfrm>
            <a:off x="2589212" y="2388358"/>
            <a:ext cx="8915400" cy="3522864"/>
          </a:xfrm>
        </p:spPr>
        <p:txBody>
          <a:bodyPr>
            <a:normAutofit/>
          </a:bodyPr>
          <a:lstStyle/>
          <a:p>
            <a:pPr marL="0" indent="0" algn="ctr" rtl="1">
              <a:buNone/>
            </a:pPr>
            <a:r>
              <a:rPr lang="ar-IQ" sz="7200" b="1" dirty="0">
                <a:latin typeface="Arial" panose="020B0604020202020204" pitchFamily="34" charset="0"/>
                <a:cs typeface="Arial" panose="020B0604020202020204" pitchFamily="34" charset="0"/>
              </a:rPr>
              <a:t>المرحلة </a:t>
            </a:r>
            <a:r>
              <a:rPr lang="ar-IQ" sz="7200" b="1" dirty="0" smtClean="0">
                <a:latin typeface="Arial" panose="020B0604020202020204" pitchFamily="34" charset="0"/>
                <a:cs typeface="Arial" panose="020B0604020202020204" pitchFamily="34" charset="0"/>
              </a:rPr>
              <a:t>الثانية </a:t>
            </a:r>
            <a:r>
              <a:rPr lang="ar-IQ" sz="7200" b="1" dirty="0">
                <a:latin typeface="Arial" panose="020B0604020202020204" pitchFamily="34" charset="0"/>
                <a:cs typeface="Arial" panose="020B0604020202020204" pitchFamily="34" charset="0"/>
              </a:rPr>
              <a:t>/ الدراسة </a:t>
            </a:r>
            <a:r>
              <a:rPr lang="ar-IQ" sz="7200" b="1" dirty="0" smtClean="0">
                <a:latin typeface="Arial" panose="020B0604020202020204" pitchFamily="34" charset="0"/>
                <a:cs typeface="Arial" panose="020B0604020202020204" pitchFamily="34" charset="0"/>
              </a:rPr>
              <a:t>الصباحية </a:t>
            </a:r>
            <a:endParaRPr lang="ar-IQ" sz="7200" b="1" dirty="0">
              <a:latin typeface="Arial" panose="020B0604020202020204" pitchFamily="34" charset="0"/>
              <a:cs typeface="Arial" panose="020B0604020202020204" pitchFamily="34" charset="0"/>
            </a:endParaRPr>
          </a:p>
          <a:p>
            <a:pPr marL="0" indent="0" algn="ctr">
              <a:buNone/>
            </a:pPr>
            <a:r>
              <a:rPr lang="ar-IQ" sz="7200" b="1" dirty="0">
                <a:latin typeface="Arial" panose="020B0604020202020204" pitchFamily="34" charset="0"/>
                <a:cs typeface="Arial" panose="020B0604020202020204" pitchFamily="34" charset="0"/>
              </a:rPr>
              <a:t>للعام الدراسي </a:t>
            </a:r>
            <a:r>
              <a:rPr lang="ar-IQ" sz="7200" b="1" dirty="0" smtClean="0">
                <a:latin typeface="Arial" panose="020B0604020202020204" pitchFamily="34" charset="0"/>
                <a:cs typeface="Arial" panose="020B0604020202020204" pitchFamily="34" charset="0"/>
              </a:rPr>
              <a:t>2024-2025</a:t>
            </a:r>
            <a:endParaRPr lang="en-US" sz="7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836260"/>
      </p:ext>
    </p:extLst>
  </p:cSld>
  <p:clrMapOvr>
    <a:masterClrMapping/>
  </p:clrMapOvr>
  <mc:AlternateContent xmlns:mc="http://schemas.openxmlformats.org/markup-compatibility/2006" xmlns:p14="http://schemas.microsoft.com/office/powerpoint/2010/main">
    <mc:Choice Requires="p14">
      <p:transition spd="slow" p14:dur="2000" advTm="1356"/>
    </mc:Choice>
    <mc:Fallback xmlns="">
      <p:transition spd="slow" advTm="135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F2913-A514-4A66-8ED6-070979CFC1D2}"/>
              </a:ext>
            </a:extLst>
          </p:cNvPr>
          <p:cNvSpPr>
            <a:spLocks noGrp="1"/>
          </p:cNvSpPr>
          <p:nvPr>
            <p:ph type="title"/>
          </p:nvPr>
        </p:nvSpPr>
        <p:spPr/>
        <p:txBody>
          <a:bodyPr>
            <a:noAutofit/>
          </a:bodyPr>
          <a:lstStyle/>
          <a:p>
            <a:pPr algn="ctr"/>
            <a:r>
              <a:rPr lang="ar-IQ" sz="5400" b="1" dirty="0">
                <a:solidFill>
                  <a:schemeClr val="tx1"/>
                </a:solidFill>
                <a:latin typeface="Arial" panose="020B0604020202020204" pitchFamily="34" charset="0"/>
                <a:cs typeface="Arial" panose="020B0604020202020204" pitchFamily="34" charset="0"/>
              </a:rPr>
              <a:t>الهدف العام: </a:t>
            </a:r>
            <a:r>
              <a:rPr lang="ar-IQ" sz="5400" b="1" dirty="0" smtClean="0">
                <a:solidFill>
                  <a:schemeClr val="tx1"/>
                </a:solidFill>
                <a:latin typeface="Arial" panose="020B0604020202020204" pitchFamily="34" charset="0"/>
                <a:cs typeface="Arial" panose="020B0604020202020204" pitchFamily="34" charset="0"/>
              </a:rPr>
              <a:t>توزيع واهمية المياه على الكرة الارضية</a:t>
            </a:r>
            <a:endParaRPr lang="en-US" sz="54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5BDD28FE-EFAA-47AE-98E1-605BB9C512CB}"/>
              </a:ext>
            </a:extLst>
          </p:cNvPr>
          <p:cNvSpPr>
            <a:spLocks noGrp="1"/>
          </p:cNvSpPr>
          <p:nvPr>
            <p:ph idx="1"/>
          </p:nvPr>
        </p:nvSpPr>
        <p:spPr>
          <a:xfrm>
            <a:off x="1103312" y="2491408"/>
            <a:ext cx="10214045" cy="3756991"/>
          </a:xfrm>
        </p:spPr>
        <p:txBody>
          <a:bodyPr>
            <a:noAutofit/>
          </a:bodyPr>
          <a:lstStyle/>
          <a:p>
            <a:pPr marL="0" indent="0" algn="r" rtl="1">
              <a:buNone/>
            </a:pPr>
            <a:r>
              <a:rPr lang="ar-IQ" sz="4800" b="1" dirty="0">
                <a:solidFill>
                  <a:schemeClr val="accent1"/>
                </a:solidFill>
                <a:latin typeface="Arial" panose="020B0604020202020204" pitchFamily="34" charset="0"/>
                <a:cs typeface="Arial" panose="020B0604020202020204" pitchFamily="34" charset="0"/>
              </a:rPr>
              <a:t>الاهداف السلوكية: جعل الطالب قادرا على ان :-</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يعرف الدورة الهيدرولوجية</a:t>
            </a:r>
            <a:endParaRPr lang="ar-IQ" sz="2400" b="1" dirty="0">
              <a:solidFill>
                <a:schemeClr val="tx1"/>
              </a:solidFill>
              <a:latin typeface="Arial" panose="020B0604020202020204" pitchFamily="34" charset="0"/>
              <a:cs typeface="Arial" panose="020B0604020202020204" pitchFamily="34" charset="0"/>
            </a:endParaRP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يعدد عناصر الدورة الهيدرولوجية</a:t>
            </a:r>
            <a:endParaRPr lang="ar-IQ" sz="2400" b="1" dirty="0">
              <a:solidFill>
                <a:schemeClr val="tx1"/>
              </a:solidFill>
              <a:latin typeface="Arial" panose="020B0604020202020204" pitchFamily="34" charset="0"/>
              <a:cs typeface="Arial" panose="020B0604020202020204" pitchFamily="34" charset="0"/>
            </a:endParaRP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يشرح الدورة المائية الصغيرة</a:t>
            </a:r>
            <a:endParaRPr lang="ar-IQ" sz="2400" b="1" dirty="0">
              <a:solidFill>
                <a:schemeClr val="tx1"/>
              </a:solidFill>
              <a:latin typeface="Arial" panose="020B0604020202020204" pitchFamily="34" charset="0"/>
              <a:cs typeface="Arial" panose="020B0604020202020204" pitchFamily="34" charset="0"/>
            </a:endParaRP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يشرح الدورة المائية الداخلية</a:t>
            </a:r>
          </a:p>
          <a:p>
            <a:pPr algn="r" rtl="1">
              <a:buFont typeface="+mj-lt"/>
              <a:buAutoNum type="arabicPeriod"/>
            </a:pPr>
            <a:r>
              <a:rPr lang="ar-IQ" sz="2400" b="1" dirty="0" smtClean="0">
                <a:solidFill>
                  <a:schemeClr val="tx1"/>
                </a:solidFill>
                <a:latin typeface="Arial" panose="020B0604020202020204" pitchFamily="34" charset="0"/>
                <a:cs typeface="Arial" panose="020B0604020202020204" pitchFamily="34" charset="0"/>
              </a:rPr>
              <a:t>يشرح الدورة المائية الكاملة</a:t>
            </a:r>
            <a:endParaRPr lang="en-US" sz="2400" b="1" dirty="0">
              <a:solidFill>
                <a:schemeClr val="tx1"/>
              </a:solidFill>
              <a:latin typeface="Arial" panose="020B0604020202020204" pitchFamily="34" charset="0"/>
              <a:cs typeface="Arial" panose="020B0604020202020204" pitchFamily="34" charset="0"/>
            </a:endParaRPr>
          </a:p>
        </p:txBody>
      </p:sp>
      <p:pic>
        <p:nvPicPr>
          <p:cNvPr id="4" name="Audio 3">
            <a:hlinkClick r:id="" action="ppaction://media"/>
            <a:extLst>
              <a:ext uri="{FF2B5EF4-FFF2-40B4-BE49-F238E27FC236}">
                <a16:creationId xmlns:a16="http://schemas.microsoft.com/office/drawing/2014/main" xmlns="" id="{027FA95F-E681-46C6-994C-03530504DD63}"/>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545272665"/>
      </p:ext>
    </p:extLst>
  </p:cSld>
  <p:clrMapOvr>
    <a:masterClrMapping/>
  </p:clrMapOvr>
  <mc:AlternateContent xmlns:mc="http://schemas.openxmlformats.org/markup-compatibility/2006" xmlns:p14="http://schemas.microsoft.com/office/powerpoint/2010/main">
    <mc:Choice Requires="p14">
      <p:transition spd="slow" p14:dur="2000" advTm="6813"/>
    </mc:Choice>
    <mc:Fallback xmlns="">
      <p:transition spd="slow" advTm="68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4438E245-1C4D-45FE-A5BB-16FA082297BF}"/>
              </a:ext>
            </a:extLst>
          </p:cNvPr>
          <p:cNvGraphicFramePr/>
          <p:nvPr>
            <p:extLst>
              <p:ext uri="{D42A27DB-BD31-4B8C-83A1-F6EECF244321}">
                <p14:modId xmlns:p14="http://schemas.microsoft.com/office/powerpoint/2010/main" val="2500429532"/>
              </p:ext>
            </p:extLst>
          </p:nvPr>
        </p:nvGraphicFramePr>
        <p:xfrm>
          <a:off x="646111" y="452718"/>
          <a:ext cx="10688196" cy="14005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Content Placeholder 2">
            <a:extLst>
              <a:ext uri="{FF2B5EF4-FFF2-40B4-BE49-F238E27FC236}">
                <a16:creationId xmlns:a16="http://schemas.microsoft.com/office/drawing/2014/main" xmlns="" id="{5E568C5B-1F6C-428A-9C98-E44175309F8C}"/>
              </a:ext>
            </a:extLst>
          </p:cNvPr>
          <p:cNvSpPr>
            <a:spLocks noGrp="1"/>
          </p:cNvSpPr>
          <p:nvPr>
            <p:ph idx="1"/>
          </p:nvPr>
        </p:nvSpPr>
        <p:spPr>
          <a:xfrm>
            <a:off x="1348972" y="2430253"/>
            <a:ext cx="10230995" cy="3253563"/>
          </a:xfrm>
        </p:spPr>
        <p:txBody>
          <a:bodyPr>
            <a:normAutofit/>
          </a:bodyPr>
          <a:lstStyle/>
          <a:p>
            <a:pPr marL="742950" indent="-742950" algn="r" rtl="1">
              <a:buFont typeface="+mj-lt"/>
              <a:buAutoNum type="arabicPeriod"/>
            </a:pPr>
            <a:r>
              <a:rPr lang="ar-IQ" sz="5400" b="1" dirty="0">
                <a:latin typeface="Arial" panose="020B0604020202020204" pitchFamily="34" charset="0"/>
                <a:cs typeface="Arial" panose="020B0604020202020204" pitchFamily="34" charset="0"/>
              </a:rPr>
              <a:t>اذكر </a:t>
            </a:r>
            <a:r>
              <a:rPr lang="ar-IQ" sz="5400" b="1" dirty="0" smtClean="0">
                <a:latin typeface="Arial" panose="020B0604020202020204" pitchFamily="34" charset="0"/>
                <a:cs typeface="Arial" panose="020B0604020202020204" pitchFamily="34" charset="0"/>
              </a:rPr>
              <a:t>العلوم المرتبطة مع علم الهيدرولوجي</a:t>
            </a:r>
          </a:p>
          <a:p>
            <a:pPr marL="742950" indent="-742950" algn="r" rtl="1">
              <a:buFont typeface="+mj-lt"/>
              <a:buAutoNum type="arabicPeriod"/>
            </a:pPr>
            <a:r>
              <a:rPr lang="ar-IQ" sz="5400" b="1" dirty="0" smtClean="0">
                <a:latin typeface="Arial" panose="020B0604020202020204" pitchFamily="34" charset="0"/>
                <a:cs typeface="Arial" panose="020B0604020202020204" pitchFamily="34" charset="0"/>
              </a:rPr>
              <a:t>عدد اهمية المياه </a:t>
            </a:r>
            <a:endParaRPr lang="en-US" sz="5400" b="1" dirty="0">
              <a:latin typeface="Arial" panose="020B0604020202020204" pitchFamily="34" charset="0"/>
              <a:cs typeface="Arial" panose="020B0604020202020204" pitchFamily="34" charset="0"/>
            </a:endParaRPr>
          </a:p>
        </p:txBody>
      </p:sp>
      <p:pic>
        <p:nvPicPr>
          <p:cNvPr id="5" name="Audio 4">
            <a:hlinkClick r:id="" action="ppaction://media"/>
            <a:extLst>
              <a:ext uri="{FF2B5EF4-FFF2-40B4-BE49-F238E27FC236}">
                <a16:creationId xmlns:a16="http://schemas.microsoft.com/office/drawing/2014/main" xmlns="" id="{469034FC-6E13-4CC8-A9BD-62CB0A02DF91}"/>
              </a:ext>
            </a:extLst>
          </p:cNvPr>
          <p:cNvPicPr>
            <a:picLocks noChangeAspect="1"/>
          </p:cNvPicPr>
          <p:nvPr>
            <a:audioFile r:link="rId2"/>
            <p:extLst>
              <p:ext uri="{DAA4B4D4-6D71-4841-9C94-3DE7FCFB9230}">
                <p14:media xmlns:p14="http://schemas.microsoft.com/office/powerpoint/2010/main" r:embed="rId1"/>
              </p:ext>
            </p:extLst>
          </p:nvPr>
        </p:nvPicPr>
        <p:blipFill>
          <a:blip r:embed="rId9"/>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740962776"/>
      </p:ext>
    </p:extLst>
  </p:cSld>
  <p:clrMapOvr>
    <a:masterClrMapping/>
  </p:clrMapOvr>
  <mc:AlternateContent xmlns:mc="http://schemas.openxmlformats.org/markup-compatibility/2006" xmlns:p14="http://schemas.microsoft.com/office/powerpoint/2010/main">
    <mc:Choice Requires="p14">
      <p:transition spd="slow" p14:dur="2000" advTm="3121"/>
    </mc:Choice>
    <mc:Fallback xmlns="">
      <p:transition spd="slow" advTm="312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D76F569A-2156-44EC-9DED-A19EE9851057}"/>
              </a:ext>
            </a:extLst>
          </p:cNvPr>
          <p:cNvGraphicFramePr/>
          <p:nvPr>
            <p:extLst>
              <p:ext uri="{D42A27DB-BD31-4B8C-83A1-F6EECF244321}">
                <p14:modId xmlns:p14="http://schemas.microsoft.com/office/powerpoint/2010/main" val="125493954"/>
              </p:ext>
            </p:extLst>
          </p:nvPr>
        </p:nvGraphicFramePr>
        <p:xfrm>
          <a:off x="2183642" y="452718"/>
          <a:ext cx="9144000" cy="1034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A87E6515-249D-4335-881F-33539ED5B1C9}"/>
              </a:ext>
            </a:extLst>
          </p:cNvPr>
          <p:cNvSpPr>
            <a:spLocks noGrp="1"/>
          </p:cNvSpPr>
          <p:nvPr>
            <p:ph idx="1"/>
          </p:nvPr>
        </p:nvSpPr>
        <p:spPr/>
        <p:txBody>
          <a:bodyPr>
            <a:normAutofit lnSpcReduction="10000"/>
          </a:bodyPr>
          <a:lstStyle/>
          <a:p>
            <a:pPr marL="0" indent="0" algn="just" rtl="1">
              <a:buNone/>
            </a:pPr>
            <a:r>
              <a:rPr lang="ar-IQ" sz="3600" dirty="0" smtClean="0">
                <a:solidFill>
                  <a:schemeClr val="tx1"/>
                </a:solidFill>
                <a:latin typeface="Arial" panose="020B0604020202020204" pitchFamily="34" charset="0"/>
                <a:cs typeface="Arial" panose="020B0604020202020204" pitchFamily="34" charset="0"/>
              </a:rPr>
              <a:t>تعرف دورة الماء في الطبيعة او الدورة الهيدرولوجية او </a:t>
            </a:r>
            <a:r>
              <a:rPr lang="en-US" sz="3600" dirty="0" smtClean="0">
                <a:solidFill>
                  <a:schemeClr val="tx1"/>
                </a:solidFill>
                <a:latin typeface="Arial" panose="020B0604020202020204" pitchFamily="34" charset="0"/>
                <a:cs typeface="Arial" panose="020B0604020202020204" pitchFamily="34" charset="0"/>
              </a:rPr>
              <a:t>Hydrologic Cycle</a:t>
            </a:r>
            <a:r>
              <a:rPr lang="ar-IQ" sz="3600" dirty="0" smtClean="0">
                <a:solidFill>
                  <a:schemeClr val="tx1"/>
                </a:solidFill>
                <a:latin typeface="Arial" panose="020B0604020202020204" pitchFamily="34" charset="0"/>
                <a:cs typeface="Arial" panose="020B0604020202020204" pitchFamily="34" charset="0"/>
              </a:rPr>
              <a:t> بانها المسؤولة عن حركة المياه في نظام الغلاف الجوي للأرض، وتتمثل في العديد من العمليات كالتبخر ، النتح، التكاثف، الهطول والجريان السطحي وغيرها، حيث يتم من خلال هذه الدورة اعادة تدوير المياه للمحافظة على وجود المسطحات المائية واستمرارية تكاثف السحب وهطول الامطار على مر الازمنة.</a:t>
            </a:r>
            <a:endParaRPr lang="en-U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0965318"/>
      </p:ext>
    </p:extLst>
  </p:cSld>
  <p:clrMapOvr>
    <a:masterClrMapping/>
  </p:clrMapOvr>
  <mc:AlternateContent xmlns:mc="http://schemas.openxmlformats.org/markup-compatibility/2006" xmlns:p14="http://schemas.microsoft.com/office/powerpoint/2010/main">
    <mc:Choice Requires="p14">
      <p:transition spd="slow" p14:dur="2000" advTm="38137"/>
    </mc:Choice>
    <mc:Fallback xmlns="">
      <p:transition spd="slow" advTm="3813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93F7664A-D787-4833-9D72-C6AFAD256BBF}"/>
              </a:ext>
            </a:extLst>
          </p:cNvPr>
          <p:cNvGraphicFramePr/>
          <p:nvPr>
            <p:extLst>
              <p:ext uri="{D42A27DB-BD31-4B8C-83A1-F6EECF244321}">
                <p14:modId xmlns:p14="http://schemas.microsoft.com/office/powerpoint/2010/main" val="3463857650"/>
              </p:ext>
            </p:extLst>
          </p:nvPr>
        </p:nvGraphicFramePr>
        <p:xfrm>
          <a:off x="2592925" y="624110"/>
          <a:ext cx="8911687" cy="1280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5A0BE914-13D5-42B3-8FA0-80DE3F30C0E0}"/>
              </a:ext>
            </a:extLst>
          </p:cNvPr>
          <p:cNvSpPr>
            <a:spLocks noGrp="1"/>
          </p:cNvSpPr>
          <p:nvPr>
            <p:ph idx="1"/>
          </p:nvPr>
        </p:nvSpPr>
        <p:spPr>
          <a:xfrm>
            <a:off x="1050878" y="2319130"/>
            <a:ext cx="10450021" cy="3592091"/>
          </a:xfrm>
        </p:spPr>
        <p:txBody>
          <a:bodyPr>
            <a:noAutofit/>
          </a:bodyPr>
          <a:lstStyle/>
          <a:p>
            <a:pPr marL="0" indent="0" algn="r" rtl="1">
              <a:lnSpc>
                <a:spcPct val="200000"/>
              </a:lnSpc>
              <a:buNone/>
            </a:pPr>
            <a:r>
              <a:rPr lang="ar-IQ" sz="3600" b="1" dirty="0" smtClean="0">
                <a:solidFill>
                  <a:schemeClr val="tx1"/>
                </a:solidFill>
                <a:latin typeface="Arial" panose="020B0604020202020204" pitchFamily="34" charset="0"/>
                <a:cs typeface="Arial" panose="020B0604020202020204" pitchFamily="34" charset="0"/>
              </a:rPr>
              <a:t>وهي دورة حيوية تصف الحركة المستمرة للمياه على سطح الكرة الارضية وفوقها وتحتها، وتتحرك مياه الكرة الارضية وتتغير اشكالها باستمرار من سائل إلى بخار ثم إلى جليد ومرة اخرى إلى سائل وتعتمد عليها كل الكائنات الحية.</a:t>
            </a:r>
            <a:endParaRPr lang="ar-IQ" sz="3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473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D51B39D1-33BB-4682-8559-3624F6FEE289}"/>
              </a:ext>
            </a:extLst>
          </p:cNvPr>
          <p:cNvGraphicFramePr/>
          <p:nvPr>
            <p:extLst>
              <p:ext uri="{D42A27DB-BD31-4B8C-83A1-F6EECF244321}">
                <p14:modId xmlns:p14="http://schemas.microsoft.com/office/powerpoint/2010/main" val="84703616"/>
              </p:ext>
            </p:extLst>
          </p:nvPr>
        </p:nvGraphicFramePr>
        <p:xfrm>
          <a:off x="2592925" y="624110"/>
          <a:ext cx="8911687" cy="1280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35731C3D-21CA-4A47-AA4D-AF75425C3A0A}"/>
              </a:ext>
            </a:extLst>
          </p:cNvPr>
          <p:cNvSpPr>
            <a:spLocks noGrp="1"/>
          </p:cNvSpPr>
          <p:nvPr>
            <p:ph idx="1"/>
          </p:nvPr>
        </p:nvSpPr>
        <p:spPr>
          <a:xfrm>
            <a:off x="1555846" y="1869743"/>
            <a:ext cx="9945054" cy="4364148"/>
          </a:xfrm>
        </p:spPr>
        <p:txBody>
          <a:bodyPr>
            <a:noAutofit/>
          </a:bodyPr>
          <a:lstStyle/>
          <a:p>
            <a:pPr algn="r" rtl="1">
              <a:lnSpc>
                <a:spcPct val="200000"/>
              </a:lnSpc>
            </a:pPr>
            <a:r>
              <a:rPr lang="ar-IQ" sz="2800" b="1" dirty="0" smtClean="0">
                <a:latin typeface="Arial" panose="020B0604020202020204" pitchFamily="34" charset="0"/>
                <a:cs typeface="Arial" panose="020B0604020202020204" pitchFamily="34" charset="0"/>
              </a:rPr>
              <a:t>التبخر من الغلاف المائي ويرمز له </a:t>
            </a:r>
            <a:r>
              <a:rPr lang="ar-IQ" sz="2800" b="1" dirty="0" err="1" smtClean="0">
                <a:latin typeface="Arial" panose="020B0604020202020204" pitchFamily="34" charset="0"/>
                <a:cs typeface="Arial" panose="020B0604020202020204" pitchFamily="34" charset="0"/>
              </a:rPr>
              <a:t>بالاحرف</a:t>
            </a:r>
            <a:r>
              <a:rPr lang="ar-IQ" sz="2800" b="1"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EO</a:t>
            </a:r>
            <a:r>
              <a:rPr lang="ar-IQ" sz="2800" b="1" dirty="0" smtClean="0">
                <a:latin typeface="Arial" panose="020B0604020202020204" pitchFamily="34" charset="0"/>
                <a:cs typeface="Arial" panose="020B0604020202020204" pitchFamily="34" charset="0"/>
              </a:rPr>
              <a:t>= 84%</a:t>
            </a:r>
          </a:p>
          <a:p>
            <a:pPr algn="r" rtl="1">
              <a:lnSpc>
                <a:spcPct val="200000"/>
              </a:lnSpc>
            </a:pPr>
            <a:r>
              <a:rPr lang="ar-IQ" sz="2800" b="1" dirty="0" smtClean="0">
                <a:latin typeface="Arial" panose="020B0604020202020204" pitchFamily="34" charset="0"/>
                <a:cs typeface="Arial" panose="020B0604020202020204" pitchFamily="34" charset="0"/>
              </a:rPr>
              <a:t>الامطار في الغلاف المائي ويرمز له </a:t>
            </a:r>
            <a:r>
              <a:rPr lang="ar-IQ" sz="2800" b="1" dirty="0" err="1" smtClean="0">
                <a:latin typeface="Arial" panose="020B0604020202020204" pitchFamily="34" charset="0"/>
                <a:cs typeface="Arial" panose="020B0604020202020204" pitchFamily="34" charset="0"/>
              </a:rPr>
              <a:t>بالاحرف</a:t>
            </a:r>
            <a:r>
              <a:rPr lang="ar-IQ" sz="2800" b="1"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PO</a:t>
            </a:r>
            <a:r>
              <a:rPr lang="ar-IQ" sz="2800" b="1" dirty="0" smtClean="0">
                <a:latin typeface="Arial" panose="020B0604020202020204" pitchFamily="34" charset="0"/>
                <a:cs typeface="Arial" panose="020B0604020202020204" pitchFamily="34" charset="0"/>
              </a:rPr>
              <a:t>= 77%</a:t>
            </a:r>
          </a:p>
          <a:p>
            <a:pPr algn="r" rtl="1">
              <a:lnSpc>
                <a:spcPct val="200000"/>
              </a:lnSpc>
            </a:pPr>
            <a:r>
              <a:rPr lang="ar-IQ" sz="2800" b="1" dirty="0" smtClean="0">
                <a:latin typeface="Arial" panose="020B0604020202020204" pitchFamily="34" charset="0"/>
                <a:cs typeface="Arial" panose="020B0604020202020204" pitchFamily="34" charset="0"/>
              </a:rPr>
              <a:t>التبخر من الغلاف اليابس / المنطقة الرطبة ويرمز له </a:t>
            </a:r>
            <a:r>
              <a:rPr lang="ar-IQ" sz="2800" b="1" dirty="0" err="1" smtClean="0">
                <a:latin typeface="Arial" panose="020B0604020202020204" pitchFamily="34" charset="0"/>
                <a:cs typeface="Arial" panose="020B0604020202020204" pitchFamily="34" charset="0"/>
              </a:rPr>
              <a:t>بالاحرف</a:t>
            </a:r>
            <a:r>
              <a:rPr lang="ar-IQ" sz="2800" b="1"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Eu1</a:t>
            </a:r>
            <a:r>
              <a:rPr lang="ar-IQ" sz="2800" b="1" dirty="0" smtClean="0">
                <a:latin typeface="Arial" panose="020B0604020202020204" pitchFamily="34" charset="0"/>
                <a:cs typeface="Arial" panose="020B0604020202020204" pitchFamily="34" charset="0"/>
              </a:rPr>
              <a:t> =10%</a:t>
            </a:r>
          </a:p>
          <a:p>
            <a:pPr algn="r" rtl="1">
              <a:lnSpc>
                <a:spcPct val="200000"/>
              </a:lnSpc>
            </a:pPr>
            <a:r>
              <a:rPr lang="ar-IQ" sz="2800" b="1" dirty="0" smtClean="0">
                <a:latin typeface="Arial" panose="020B0604020202020204" pitchFamily="34" charset="0"/>
                <a:cs typeface="Arial" panose="020B0604020202020204" pitchFamily="34" charset="0"/>
              </a:rPr>
              <a:t>التبخر من الغلاف اليابس / المنطقة الجافة ويرمز له </a:t>
            </a:r>
            <a:r>
              <a:rPr lang="ar-IQ" sz="2800" b="1" dirty="0" err="1" smtClean="0">
                <a:latin typeface="Arial" panose="020B0604020202020204" pitchFamily="34" charset="0"/>
                <a:cs typeface="Arial" panose="020B0604020202020204" pitchFamily="34" charset="0"/>
              </a:rPr>
              <a:t>بالاحرف</a:t>
            </a:r>
            <a:r>
              <a:rPr lang="ar-IQ" sz="2800" b="1"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Eu2</a:t>
            </a:r>
            <a:r>
              <a:rPr lang="ar-IQ" sz="2800" b="1" dirty="0" smtClean="0">
                <a:latin typeface="Arial" panose="020B0604020202020204" pitchFamily="34" charset="0"/>
                <a:cs typeface="Arial" panose="020B0604020202020204" pitchFamily="34" charset="0"/>
              </a:rPr>
              <a:t>= 6%</a:t>
            </a:r>
          </a:p>
          <a:p>
            <a:pPr algn="r" rtl="1">
              <a:lnSpc>
                <a:spcPct val="200000"/>
              </a:lnSpc>
            </a:pPr>
            <a:r>
              <a:rPr lang="ar-IQ" sz="2800" b="1" dirty="0" smtClean="0">
                <a:latin typeface="Arial" panose="020B0604020202020204" pitchFamily="34" charset="0"/>
                <a:cs typeface="Arial" panose="020B0604020202020204" pitchFamily="34" charset="0"/>
              </a:rPr>
              <a:t>الامطار في الغلاف اليابس / المنطقة الرطبة ويرمز له </a:t>
            </a:r>
            <a:r>
              <a:rPr lang="ar-IQ" sz="2800" b="1" dirty="0" err="1" smtClean="0">
                <a:latin typeface="Arial" panose="020B0604020202020204" pitchFamily="34" charset="0"/>
                <a:cs typeface="Arial" panose="020B0604020202020204" pitchFamily="34" charset="0"/>
              </a:rPr>
              <a:t>بالاحرف</a:t>
            </a:r>
            <a:r>
              <a:rPr lang="ar-IQ" sz="2800" b="1"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Pu1</a:t>
            </a:r>
            <a:r>
              <a:rPr lang="ar-IQ" sz="2800" b="1" dirty="0">
                <a:latin typeface="Arial" panose="020B0604020202020204" pitchFamily="34" charset="0"/>
                <a:cs typeface="Arial" panose="020B0604020202020204" pitchFamily="34" charset="0"/>
              </a:rPr>
              <a:t> </a:t>
            </a:r>
            <a:r>
              <a:rPr lang="ar-IQ" sz="2800" b="1" dirty="0" smtClean="0">
                <a:latin typeface="Arial" panose="020B0604020202020204" pitchFamily="34" charset="0"/>
                <a:cs typeface="Arial" panose="020B0604020202020204" pitchFamily="34" charset="0"/>
              </a:rPr>
              <a:t>= 17%</a:t>
            </a:r>
          </a:p>
        </p:txBody>
      </p:sp>
    </p:spTree>
    <p:extLst>
      <p:ext uri="{BB962C8B-B14F-4D97-AF65-F5344CB8AC3E}">
        <p14:creationId xmlns:p14="http://schemas.microsoft.com/office/powerpoint/2010/main" val="260727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85696A-E8E3-4AFD-841A-464E01A55753}"/>
              </a:ext>
            </a:extLst>
          </p:cNvPr>
          <p:cNvSpPr>
            <a:spLocks noGrp="1"/>
          </p:cNvSpPr>
          <p:nvPr>
            <p:ph type="title"/>
          </p:nvPr>
        </p:nvSpPr>
        <p:spPr/>
        <p:txBody>
          <a:bodyPr>
            <a:noAutofit/>
          </a:bodyPr>
          <a:lstStyle/>
          <a:p>
            <a:pPr algn="r" rtl="1"/>
            <a:r>
              <a:rPr lang="ar-IQ" sz="4800" b="1" dirty="0" smtClean="0">
                <a:latin typeface="Arial" panose="020B0604020202020204" pitchFamily="34" charset="0"/>
                <a:cs typeface="Arial" panose="020B0604020202020204" pitchFamily="34" charset="0"/>
              </a:rPr>
              <a:t/>
            </a:r>
            <a:br>
              <a:rPr lang="ar-IQ" sz="4800" b="1" dirty="0" smtClean="0">
                <a:latin typeface="Arial" panose="020B0604020202020204" pitchFamily="34" charset="0"/>
                <a:cs typeface="Arial" panose="020B0604020202020204" pitchFamily="34" charset="0"/>
              </a:rPr>
            </a:br>
            <a:r>
              <a:rPr lang="ar-IQ" sz="4800" b="1" dirty="0">
                <a:latin typeface="Arial" panose="020B0604020202020204" pitchFamily="34" charset="0"/>
                <a:cs typeface="Arial" panose="020B0604020202020204" pitchFamily="34" charset="0"/>
              </a:rPr>
              <a:t/>
            </a:r>
            <a:br>
              <a:rPr lang="ar-IQ" sz="4800" b="1" dirty="0">
                <a:latin typeface="Arial" panose="020B0604020202020204" pitchFamily="34" charset="0"/>
                <a:cs typeface="Arial" panose="020B0604020202020204" pitchFamily="34" charset="0"/>
              </a:rPr>
            </a:br>
            <a:r>
              <a:rPr lang="ar-IQ" sz="4800" b="1" dirty="0">
                <a:latin typeface="Arial" panose="020B0604020202020204" pitchFamily="34" charset="0"/>
                <a:cs typeface="Arial" panose="020B0604020202020204" pitchFamily="34" charset="0"/>
              </a:rPr>
              <a:t/>
            </a:r>
            <a:br>
              <a:rPr lang="ar-IQ" sz="4800" b="1" dirty="0">
                <a:latin typeface="Arial" panose="020B0604020202020204" pitchFamily="34" charset="0"/>
                <a:cs typeface="Arial" panose="020B0604020202020204" pitchFamily="34" charset="0"/>
              </a:rPr>
            </a:br>
            <a:endParaRPr lang="en-US" sz="4800" b="1" dirty="0">
              <a:latin typeface="Arial" panose="020B0604020202020204" pitchFamily="34" charset="0"/>
              <a:cs typeface="Arial" panose="020B0604020202020204" pitchFamily="34" charset="0"/>
            </a:endParaRPr>
          </a:p>
        </p:txBody>
      </p:sp>
      <p:sp>
        <p:nvSpPr>
          <p:cNvPr id="3" name="مستطيل 2"/>
          <p:cNvSpPr/>
          <p:nvPr/>
        </p:nvSpPr>
        <p:spPr>
          <a:xfrm>
            <a:off x="791569" y="573206"/>
            <a:ext cx="11177517" cy="5401479"/>
          </a:xfrm>
          <a:prstGeom prst="rect">
            <a:avLst/>
          </a:prstGeom>
        </p:spPr>
        <p:txBody>
          <a:bodyPr wrap="square">
            <a:spAutoFit/>
          </a:bodyPr>
          <a:lstStyle/>
          <a:p>
            <a:pPr marL="342900" lvl="0" indent="-342900" algn="r" defTabSz="457200" rtl="1">
              <a:lnSpc>
                <a:spcPct val="200000"/>
              </a:lnSpc>
              <a:spcBef>
                <a:spcPts val="1000"/>
              </a:spcBef>
              <a:buClr>
                <a:srgbClr val="A53010"/>
              </a:buClr>
              <a:buFont typeface="Wingdings 3" charset="2"/>
              <a:buChar char=""/>
            </a:pPr>
            <a:r>
              <a:rPr lang="ar-IQ" sz="3200" b="1" dirty="0">
                <a:solidFill>
                  <a:prstClr val="black">
                    <a:lumMod val="75000"/>
                    <a:lumOff val="25000"/>
                  </a:prstClr>
                </a:solidFill>
                <a:latin typeface="Arial" panose="020B0604020202020204" pitchFamily="34" charset="0"/>
                <a:cs typeface="Arial" panose="020B0604020202020204" pitchFamily="34" charset="0"/>
              </a:rPr>
              <a:t>الامطار في الغلاف اليابس / المنطقة </a:t>
            </a:r>
            <a:r>
              <a:rPr lang="ar-IQ" sz="3200" b="1" dirty="0" smtClean="0">
                <a:solidFill>
                  <a:prstClr val="black">
                    <a:lumMod val="75000"/>
                    <a:lumOff val="25000"/>
                  </a:prstClr>
                </a:solidFill>
                <a:latin typeface="Arial" panose="020B0604020202020204" pitchFamily="34" charset="0"/>
                <a:cs typeface="Arial" panose="020B0604020202020204" pitchFamily="34" charset="0"/>
              </a:rPr>
              <a:t>الجافة </a:t>
            </a:r>
            <a:r>
              <a:rPr lang="ar-IQ" sz="3200" b="1" dirty="0">
                <a:solidFill>
                  <a:prstClr val="black">
                    <a:lumMod val="75000"/>
                    <a:lumOff val="25000"/>
                  </a:prstClr>
                </a:solidFill>
                <a:latin typeface="Arial" panose="020B0604020202020204" pitchFamily="34" charset="0"/>
                <a:cs typeface="Arial" panose="020B0604020202020204" pitchFamily="34" charset="0"/>
              </a:rPr>
              <a:t>ويرمز له </a:t>
            </a:r>
            <a:r>
              <a:rPr lang="ar-IQ" sz="3200" b="1" dirty="0" smtClean="0">
                <a:solidFill>
                  <a:prstClr val="black">
                    <a:lumMod val="75000"/>
                    <a:lumOff val="25000"/>
                  </a:prstClr>
                </a:solidFill>
                <a:latin typeface="Arial" panose="020B0604020202020204" pitchFamily="34" charset="0"/>
                <a:cs typeface="Arial" panose="020B0604020202020204" pitchFamily="34" charset="0"/>
              </a:rPr>
              <a:t>بالأحرف </a:t>
            </a:r>
            <a:r>
              <a:rPr lang="en-US" sz="3200" b="1" dirty="0" smtClean="0">
                <a:solidFill>
                  <a:prstClr val="black">
                    <a:lumMod val="75000"/>
                    <a:lumOff val="25000"/>
                  </a:prstClr>
                </a:solidFill>
                <a:latin typeface="Arial" panose="020B0604020202020204" pitchFamily="34" charset="0"/>
                <a:cs typeface="Arial" panose="020B0604020202020204" pitchFamily="34" charset="0"/>
              </a:rPr>
              <a:t>Pu2</a:t>
            </a:r>
            <a:r>
              <a:rPr lang="ar-IQ" sz="3200" b="1" dirty="0" smtClean="0">
                <a:solidFill>
                  <a:prstClr val="black">
                    <a:lumMod val="75000"/>
                    <a:lumOff val="25000"/>
                  </a:prstClr>
                </a:solidFill>
                <a:latin typeface="Arial" panose="020B0604020202020204" pitchFamily="34" charset="0"/>
                <a:cs typeface="Arial" panose="020B0604020202020204" pitchFamily="34" charset="0"/>
              </a:rPr>
              <a:t> =</a:t>
            </a:r>
            <a:r>
              <a:rPr lang="en-US" sz="3200" b="1" dirty="0" smtClean="0">
                <a:solidFill>
                  <a:prstClr val="black">
                    <a:lumMod val="75000"/>
                    <a:lumOff val="25000"/>
                  </a:prstClr>
                </a:solidFill>
                <a:latin typeface="Arial" panose="020B0604020202020204" pitchFamily="34" charset="0"/>
                <a:cs typeface="Arial" panose="020B0604020202020204" pitchFamily="34" charset="0"/>
              </a:rPr>
              <a:t>  6%</a:t>
            </a:r>
            <a:r>
              <a:rPr lang="ar-IQ" sz="3200" b="1" dirty="0" smtClean="0">
                <a:solidFill>
                  <a:prstClr val="black">
                    <a:lumMod val="75000"/>
                    <a:lumOff val="25000"/>
                  </a:prstClr>
                </a:solidFill>
                <a:latin typeface="Arial" panose="020B0604020202020204" pitchFamily="34" charset="0"/>
                <a:cs typeface="Arial" panose="020B0604020202020204" pitchFamily="34" charset="0"/>
              </a:rPr>
              <a:t> </a:t>
            </a:r>
            <a:endParaRPr lang="en-US" sz="3200" b="1" dirty="0" smtClean="0">
              <a:solidFill>
                <a:prstClr val="black">
                  <a:lumMod val="75000"/>
                  <a:lumOff val="25000"/>
                </a:prstClr>
              </a:solidFill>
              <a:latin typeface="Arial" panose="020B0604020202020204" pitchFamily="34" charset="0"/>
              <a:cs typeface="Arial" panose="020B0604020202020204" pitchFamily="34" charset="0"/>
            </a:endParaRPr>
          </a:p>
          <a:p>
            <a:pPr marL="342900" lvl="0" indent="-342900" algn="r" defTabSz="457200" rtl="1">
              <a:lnSpc>
                <a:spcPct val="200000"/>
              </a:lnSpc>
              <a:spcBef>
                <a:spcPts val="1000"/>
              </a:spcBef>
              <a:buClr>
                <a:srgbClr val="A53010"/>
              </a:buClr>
              <a:buFont typeface="Wingdings 3" charset="2"/>
              <a:buChar char=""/>
            </a:pPr>
            <a:r>
              <a:rPr lang="ar-IQ" sz="3200" b="1" dirty="0" smtClean="0">
                <a:solidFill>
                  <a:prstClr val="black">
                    <a:lumMod val="75000"/>
                    <a:lumOff val="25000"/>
                  </a:prstClr>
                </a:solidFill>
                <a:latin typeface="Arial" panose="020B0604020202020204" pitchFamily="34" charset="0"/>
                <a:cs typeface="Arial" panose="020B0604020202020204" pitchFamily="34" charset="0"/>
              </a:rPr>
              <a:t>بخار الماء  المنقول بواسطة التيارات الهوائية من الغلاف المائي (البحار والمحيطات) إلى اليابس =9%</a:t>
            </a:r>
          </a:p>
          <a:p>
            <a:pPr marL="342900" lvl="0" indent="-342900" algn="r" defTabSz="457200" rtl="1">
              <a:lnSpc>
                <a:spcPct val="200000"/>
              </a:lnSpc>
              <a:spcBef>
                <a:spcPts val="1000"/>
              </a:spcBef>
              <a:buClr>
                <a:srgbClr val="A53010"/>
              </a:buClr>
              <a:buFont typeface="Wingdings 3" charset="2"/>
              <a:buChar char=""/>
            </a:pPr>
            <a:r>
              <a:rPr lang="ar-IQ" sz="3200" b="1" dirty="0" smtClean="0">
                <a:solidFill>
                  <a:prstClr val="black">
                    <a:lumMod val="75000"/>
                    <a:lumOff val="25000"/>
                  </a:prstClr>
                </a:solidFill>
                <a:latin typeface="Arial" panose="020B0604020202020204" pitchFamily="34" charset="0"/>
                <a:cs typeface="Arial" panose="020B0604020202020204" pitchFamily="34" charset="0"/>
              </a:rPr>
              <a:t>بخار الماء المنقول من المناطق الرطبة غلى المناطق الجافة =2%</a:t>
            </a:r>
          </a:p>
          <a:p>
            <a:pPr marL="342900" lvl="0" indent="-342900" algn="r" defTabSz="457200" rtl="1">
              <a:lnSpc>
                <a:spcPct val="200000"/>
              </a:lnSpc>
              <a:spcBef>
                <a:spcPts val="1000"/>
              </a:spcBef>
              <a:buClr>
                <a:srgbClr val="A53010"/>
              </a:buClr>
              <a:buFont typeface="Wingdings 3" charset="2"/>
              <a:buChar char=""/>
            </a:pPr>
            <a:r>
              <a:rPr lang="ar-IQ" sz="3200" b="1" dirty="0" smtClean="0">
                <a:solidFill>
                  <a:prstClr val="black">
                    <a:lumMod val="75000"/>
                    <a:lumOff val="25000"/>
                  </a:prstClr>
                </a:solidFill>
                <a:latin typeface="Arial" panose="020B0604020202020204" pitchFamily="34" charset="0"/>
                <a:cs typeface="Arial" panose="020B0604020202020204" pitchFamily="34" charset="0"/>
              </a:rPr>
              <a:t>بخار الماء المنقول من المناطق الجافة إلى البحار والمحيطات =2%</a:t>
            </a:r>
            <a:endParaRPr lang="ar-IQ" sz="3200" b="1" dirty="0">
              <a:solidFill>
                <a:prstClr val="black">
                  <a:lumMod val="75000"/>
                  <a:lumOff val="25000"/>
                </a:prstClr>
              </a:solidFill>
              <a:latin typeface="Arial" panose="020B0604020202020204" pitchFamily="34" charset="0"/>
              <a:cs typeface="Arial" panose="020B0604020202020204" pitchFamily="34" charset="0"/>
            </a:endParaRPr>
          </a:p>
        </p:txBody>
      </p:sp>
      <p:sp>
        <p:nvSpPr>
          <p:cNvPr id="4" name="عنصر نائب للمحتوى 3"/>
          <p:cNvSpPr>
            <a:spLocks noGrp="1"/>
          </p:cNvSpPr>
          <p:nvPr>
            <p:ph idx="1"/>
          </p:nvPr>
        </p:nvSpPr>
        <p:spPr>
          <a:xfrm flipH="1">
            <a:off x="2483892" y="6318914"/>
            <a:ext cx="163774" cy="81886"/>
          </a:xfrm>
        </p:spPr>
        <p:txBody>
          <a:bodyPr>
            <a:normAutofit fontScale="25000" lnSpcReduction="20000"/>
          </a:bodyPr>
          <a:lstStyle/>
          <a:p>
            <a:pPr marL="0" indent="0">
              <a:buNone/>
            </a:pPr>
            <a:endParaRPr lang="ar-IQ" dirty="0" smtClean="0"/>
          </a:p>
          <a:p>
            <a:pPr marL="0" indent="0">
              <a:buNone/>
            </a:pPr>
            <a:endParaRPr lang="en-US" dirty="0"/>
          </a:p>
        </p:txBody>
      </p:sp>
    </p:spTree>
    <p:extLst>
      <p:ext uri="{BB962C8B-B14F-4D97-AF65-F5344CB8AC3E}">
        <p14:creationId xmlns:p14="http://schemas.microsoft.com/office/powerpoint/2010/main" val="1317553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59139" y="676894"/>
            <a:ext cx="10658901" cy="4797631"/>
          </a:xfrm>
        </p:spPr>
        <p:txBody>
          <a:bodyPr>
            <a:normAutofit/>
          </a:bodyPr>
          <a:lstStyle/>
          <a:p>
            <a:pPr algn="ctr"/>
            <a:r>
              <a:rPr lang="ar-IQ" sz="5400" b="1" dirty="0" smtClean="0">
                <a:latin typeface="Arial" panose="020B0604020202020204" pitchFamily="34" charset="0"/>
                <a:cs typeface="Arial" panose="020B0604020202020204" pitchFamily="34" charset="0"/>
              </a:rPr>
              <a:t> + 7%</a:t>
            </a:r>
            <a:r>
              <a:rPr lang="en-US" sz="5400" b="1" dirty="0" smtClean="0">
                <a:latin typeface="Arial" panose="020B0604020202020204" pitchFamily="34" charset="0"/>
                <a:cs typeface="Arial" panose="020B0604020202020204" pitchFamily="34" charset="0"/>
              </a:rPr>
              <a:t>Eu1</a:t>
            </a:r>
            <a:r>
              <a:rPr lang="ar-IQ" sz="5400" b="1" dirty="0" smtClean="0">
                <a:latin typeface="Arial" panose="020B0604020202020204" pitchFamily="34" charset="0"/>
                <a:cs typeface="Arial" panose="020B0604020202020204" pitchFamily="34" charset="0"/>
              </a:rPr>
              <a:t> + 9%- 2% =  </a:t>
            </a:r>
            <a:r>
              <a:rPr lang="en-US" sz="4800" b="1" dirty="0" smtClean="0">
                <a:latin typeface="Arial" panose="020B0604020202020204" pitchFamily="34" charset="0"/>
                <a:cs typeface="Arial" panose="020B0604020202020204" pitchFamily="34" charset="0"/>
              </a:rPr>
              <a:t>Eu1</a:t>
            </a:r>
            <a:r>
              <a:rPr lang="ar-IQ" sz="4800" b="1" dirty="0" smtClean="0">
                <a:latin typeface="Arial" panose="020B0604020202020204" pitchFamily="34" charset="0"/>
                <a:cs typeface="Arial" panose="020B0604020202020204" pitchFamily="34" charset="0"/>
              </a:rPr>
              <a:t> </a:t>
            </a:r>
            <a:r>
              <a:rPr lang="en-US" sz="4800" b="1" dirty="0" smtClean="0">
                <a:latin typeface="Arial" panose="020B0604020202020204" pitchFamily="34" charset="0"/>
                <a:cs typeface="Arial" panose="020B0604020202020204" pitchFamily="34" charset="0"/>
              </a:rPr>
              <a:t>=</a:t>
            </a:r>
            <a:r>
              <a:rPr lang="en-US" sz="4800" b="1" dirty="0" err="1" smtClean="0">
                <a:latin typeface="Arial" panose="020B0604020202020204" pitchFamily="34" charset="0"/>
                <a:cs typeface="Arial" panose="020B0604020202020204" pitchFamily="34" charset="0"/>
              </a:rPr>
              <a:t>Pu</a:t>
            </a:r>
            <a:r>
              <a:rPr lang="ar-IQ" sz="4800" b="1" dirty="0" smtClean="0">
                <a:latin typeface="Arial" panose="020B0604020202020204" pitchFamily="34" charset="0"/>
                <a:cs typeface="Arial" panose="020B0604020202020204" pitchFamily="34" charset="0"/>
              </a:rPr>
              <a:t>1.1</a:t>
            </a:r>
            <a:r>
              <a:rPr lang="en-US" sz="4800" b="1" dirty="0" smtClean="0">
                <a:latin typeface="Arial" panose="020B0604020202020204" pitchFamily="34" charset="0"/>
                <a:cs typeface="Arial" panose="020B0604020202020204" pitchFamily="34" charset="0"/>
              </a:rPr>
              <a:t/>
            </a:r>
            <a:br>
              <a:rPr lang="en-US" sz="4800" b="1" dirty="0" smtClean="0">
                <a:latin typeface="Arial" panose="020B0604020202020204" pitchFamily="34" charset="0"/>
                <a:cs typeface="Arial" panose="020B0604020202020204" pitchFamily="34" charset="0"/>
              </a:rPr>
            </a:br>
            <a:r>
              <a:rPr lang="ar-IQ" sz="4800" b="1" dirty="0" smtClean="0">
                <a:latin typeface="Arial" panose="020B0604020202020204" pitchFamily="34" charset="0"/>
                <a:cs typeface="Arial" panose="020B0604020202020204" pitchFamily="34" charset="0"/>
              </a:rPr>
              <a:t>  - 7%</a:t>
            </a:r>
            <a:r>
              <a:rPr lang="en-US" sz="4800" b="1" dirty="0" smtClean="0">
                <a:latin typeface="Arial" panose="020B0604020202020204" pitchFamily="34" charset="0"/>
                <a:cs typeface="Arial" panose="020B0604020202020204" pitchFamily="34" charset="0"/>
              </a:rPr>
              <a:t>EO</a:t>
            </a:r>
            <a:r>
              <a:rPr lang="ar-IQ" sz="4800" b="1" dirty="0" smtClean="0">
                <a:latin typeface="Arial" panose="020B0604020202020204" pitchFamily="34" charset="0"/>
                <a:cs typeface="Arial" panose="020B0604020202020204" pitchFamily="34" charset="0"/>
              </a:rPr>
              <a:t>  + 2% - 9</a:t>
            </a:r>
            <a:r>
              <a:rPr lang="ar-IQ" sz="4800" b="1" dirty="0" smtClean="0">
                <a:latin typeface="Arial" panose="020B0604020202020204" pitchFamily="34" charset="0"/>
                <a:cs typeface="Arial" panose="020B0604020202020204" pitchFamily="34" charset="0"/>
              </a:rPr>
              <a:t>% = </a:t>
            </a:r>
            <a:r>
              <a:rPr lang="en-US" sz="4800" b="1" dirty="0" smtClean="0">
                <a:latin typeface="Arial" panose="020B0604020202020204" pitchFamily="34" charset="0"/>
                <a:cs typeface="Arial" panose="020B0604020202020204" pitchFamily="34" charset="0"/>
              </a:rPr>
              <a:t>EO</a:t>
            </a:r>
            <a:r>
              <a:rPr lang="ar-IQ" sz="4800" b="1" dirty="0" smtClean="0">
                <a:latin typeface="Arial" panose="020B0604020202020204" pitchFamily="34" charset="0"/>
                <a:cs typeface="Arial" panose="020B0604020202020204" pitchFamily="34" charset="0"/>
              </a:rPr>
              <a:t> = </a:t>
            </a:r>
            <a:r>
              <a:rPr lang="en-US" sz="4800" b="1" dirty="0" smtClean="0">
                <a:latin typeface="Arial" panose="020B0604020202020204" pitchFamily="34" charset="0"/>
                <a:cs typeface="Arial" panose="020B0604020202020204" pitchFamily="34" charset="0"/>
              </a:rPr>
              <a:t>PO</a:t>
            </a:r>
            <a:r>
              <a:rPr lang="ar-IQ" sz="4800" b="1" dirty="0" smtClean="0">
                <a:latin typeface="Arial" panose="020B0604020202020204" pitchFamily="34" charset="0"/>
                <a:cs typeface="Arial" panose="020B0604020202020204" pitchFamily="34" charset="0"/>
              </a:rPr>
              <a:t>2. </a:t>
            </a:r>
            <a:br>
              <a:rPr lang="ar-IQ" sz="4800" b="1" dirty="0" smtClean="0">
                <a:latin typeface="Arial" panose="020B0604020202020204" pitchFamily="34" charset="0"/>
                <a:cs typeface="Arial" panose="020B0604020202020204" pitchFamily="34" charset="0"/>
              </a:rPr>
            </a:br>
            <a:r>
              <a:rPr lang="en-US" sz="4800" b="1" dirty="0" smtClean="0">
                <a:latin typeface="Arial" panose="020B0604020202020204" pitchFamily="34" charset="0"/>
                <a:cs typeface="Arial" panose="020B0604020202020204" pitchFamily="34" charset="0"/>
              </a:rPr>
              <a:t>Eu2</a:t>
            </a:r>
            <a:r>
              <a:rPr lang="en-US" sz="4800" b="1" dirty="0" smtClean="0">
                <a:latin typeface="Arial" panose="020B0604020202020204" pitchFamily="34" charset="0"/>
                <a:cs typeface="Arial" panose="020B0604020202020204" pitchFamily="34" charset="0"/>
              </a:rPr>
              <a:t>=</a:t>
            </a:r>
            <a:r>
              <a:rPr lang="ar-IQ" sz="4800" b="1" dirty="0" smtClean="0">
                <a:solidFill>
                  <a:prstClr val="black">
                    <a:lumMod val="85000"/>
                    <a:lumOff val="15000"/>
                  </a:prstClr>
                </a:solidFill>
                <a:latin typeface="Arial" panose="020B0604020202020204" pitchFamily="34" charset="0"/>
                <a:cs typeface="Arial" panose="020B0604020202020204" pitchFamily="34" charset="0"/>
              </a:rPr>
              <a:t>2%</a:t>
            </a:r>
            <a:r>
              <a:rPr lang="en-US" sz="4800" b="1" dirty="0">
                <a:solidFill>
                  <a:prstClr val="black">
                    <a:lumMod val="85000"/>
                    <a:lumOff val="15000"/>
                  </a:prstClr>
                </a:solidFill>
                <a:latin typeface="Arial" panose="020B0604020202020204" pitchFamily="34" charset="0"/>
                <a:cs typeface="Arial" panose="020B0604020202020204" pitchFamily="34" charset="0"/>
              </a:rPr>
              <a:t> </a:t>
            </a:r>
            <a:r>
              <a:rPr lang="en-US" sz="4800" b="1" dirty="0" smtClean="0">
                <a:solidFill>
                  <a:prstClr val="black">
                    <a:lumMod val="85000"/>
                    <a:lumOff val="15000"/>
                  </a:prstClr>
                </a:solidFill>
                <a:latin typeface="Arial" panose="020B0604020202020204" pitchFamily="34" charset="0"/>
                <a:cs typeface="Arial" panose="020B0604020202020204" pitchFamily="34" charset="0"/>
              </a:rPr>
              <a:t>-2%</a:t>
            </a:r>
            <a:r>
              <a:rPr lang="ar-IQ" sz="4800" b="1" dirty="0" smtClean="0">
                <a:solidFill>
                  <a:prstClr val="black">
                    <a:lumMod val="85000"/>
                    <a:lumOff val="15000"/>
                  </a:prstClr>
                </a:solidFill>
                <a:latin typeface="Arial" panose="020B0604020202020204" pitchFamily="34" charset="0"/>
                <a:cs typeface="Arial" panose="020B0604020202020204" pitchFamily="34" charset="0"/>
              </a:rPr>
              <a:t> </a:t>
            </a:r>
            <a:r>
              <a:rPr lang="en-US" sz="4800" b="1" dirty="0">
                <a:solidFill>
                  <a:prstClr val="black">
                    <a:lumMod val="85000"/>
                    <a:lumOff val="15000"/>
                  </a:prstClr>
                </a:solidFill>
                <a:latin typeface="Arial" panose="020B0604020202020204" pitchFamily="34" charset="0"/>
                <a:cs typeface="Arial" panose="020B0604020202020204" pitchFamily="34" charset="0"/>
              </a:rPr>
              <a:t>+</a:t>
            </a:r>
            <a:r>
              <a:rPr lang="ar-IQ" sz="4800" b="1" dirty="0" smtClean="0">
                <a:solidFill>
                  <a:prstClr val="black">
                    <a:lumMod val="85000"/>
                    <a:lumOff val="15000"/>
                  </a:prstClr>
                </a:solidFill>
                <a:latin typeface="Arial" panose="020B0604020202020204" pitchFamily="34" charset="0"/>
                <a:cs typeface="Arial" panose="020B0604020202020204" pitchFamily="34" charset="0"/>
              </a:rPr>
              <a:t> </a:t>
            </a:r>
            <a:r>
              <a:rPr lang="en-US" sz="4800" b="1" dirty="0" smtClean="0">
                <a:solidFill>
                  <a:prstClr val="black">
                    <a:lumMod val="85000"/>
                    <a:lumOff val="15000"/>
                  </a:prstClr>
                </a:solidFill>
                <a:latin typeface="Arial" panose="020B0604020202020204" pitchFamily="34" charset="0"/>
                <a:cs typeface="Arial" panose="020B0604020202020204" pitchFamily="34" charset="0"/>
              </a:rPr>
              <a:t>Eu2</a:t>
            </a:r>
            <a:r>
              <a:rPr lang="ar-IQ" sz="4800" b="1" dirty="0" smtClean="0">
                <a:solidFill>
                  <a:prstClr val="black">
                    <a:lumMod val="85000"/>
                    <a:lumOff val="15000"/>
                  </a:prstClr>
                </a:solidFill>
                <a:latin typeface="Arial" panose="020B0604020202020204" pitchFamily="34" charset="0"/>
                <a:cs typeface="Arial" panose="020B0604020202020204" pitchFamily="34" charset="0"/>
              </a:rPr>
              <a:t> </a:t>
            </a:r>
            <a:r>
              <a:rPr lang="ar-IQ" sz="4800" b="1" dirty="0">
                <a:solidFill>
                  <a:prstClr val="black">
                    <a:lumMod val="85000"/>
                    <a:lumOff val="15000"/>
                  </a:prstClr>
                </a:solidFill>
                <a:latin typeface="Arial" panose="020B0604020202020204" pitchFamily="34" charset="0"/>
                <a:cs typeface="Arial" panose="020B0604020202020204" pitchFamily="34" charset="0"/>
              </a:rPr>
              <a:t>= </a:t>
            </a:r>
            <a:r>
              <a:rPr lang="en-US" sz="4800" b="1" dirty="0" smtClean="0">
                <a:solidFill>
                  <a:prstClr val="black">
                    <a:lumMod val="85000"/>
                    <a:lumOff val="15000"/>
                  </a:prstClr>
                </a:solidFill>
                <a:latin typeface="Arial" panose="020B0604020202020204" pitchFamily="34" charset="0"/>
                <a:cs typeface="Arial" panose="020B0604020202020204" pitchFamily="34" charset="0"/>
              </a:rPr>
              <a:t>Pu2 </a:t>
            </a:r>
            <a:r>
              <a:rPr lang="ar-IQ" sz="4800" b="1" dirty="0" smtClean="0">
                <a:latin typeface="Arial" panose="020B0604020202020204" pitchFamily="34" charset="0"/>
                <a:cs typeface="Arial" panose="020B0604020202020204" pitchFamily="34" charset="0"/>
              </a:rPr>
              <a:t>3</a:t>
            </a:r>
            <a:r>
              <a:rPr lang="ar-IQ" sz="4800" b="1" dirty="0" smtClean="0">
                <a:latin typeface="Arial" panose="020B0604020202020204" pitchFamily="34" charset="0"/>
                <a:cs typeface="Arial" panose="020B0604020202020204" pitchFamily="34" charset="0"/>
              </a:rPr>
              <a:t>. </a:t>
            </a:r>
            <a:r>
              <a:rPr lang="ar-IQ" sz="4800" b="1" dirty="0">
                <a:latin typeface="Arial" panose="020B0604020202020204" pitchFamily="34" charset="0"/>
                <a:cs typeface="Arial" panose="020B0604020202020204" pitchFamily="34" charset="0"/>
              </a:rPr>
              <a:t/>
            </a:r>
            <a:br>
              <a:rPr lang="ar-IQ" sz="4800" b="1" dirty="0">
                <a:latin typeface="Arial" panose="020B0604020202020204" pitchFamily="34" charset="0"/>
                <a:cs typeface="Arial" panose="020B0604020202020204" pitchFamily="34" charset="0"/>
              </a:rPr>
            </a:br>
            <a:r>
              <a:rPr lang="en-US" sz="4800" b="1" dirty="0">
                <a:solidFill>
                  <a:prstClr val="black">
                    <a:lumMod val="85000"/>
                    <a:lumOff val="15000"/>
                  </a:prstClr>
                </a:solidFill>
                <a:latin typeface="Arial" panose="020B0604020202020204" pitchFamily="34" charset="0"/>
                <a:cs typeface="Arial" panose="020B0604020202020204" pitchFamily="34" charset="0"/>
              </a:rPr>
              <a:t>Eu2 </a:t>
            </a:r>
            <a:r>
              <a:rPr lang="en-US" sz="4800" b="1" dirty="0" smtClean="0">
                <a:latin typeface="Arial" panose="020B0604020202020204" pitchFamily="34" charset="0"/>
                <a:cs typeface="Arial" panose="020B0604020202020204" pitchFamily="34" charset="0"/>
              </a:rPr>
              <a:t>+</a:t>
            </a:r>
            <a:r>
              <a:rPr lang="en-US" sz="4800" b="1" dirty="0" smtClean="0">
                <a:solidFill>
                  <a:prstClr val="black">
                    <a:lumMod val="85000"/>
                    <a:lumOff val="15000"/>
                  </a:prstClr>
                </a:solidFill>
                <a:latin typeface="Arial" panose="020B0604020202020204" pitchFamily="34" charset="0"/>
                <a:cs typeface="Arial" panose="020B0604020202020204" pitchFamily="34" charset="0"/>
              </a:rPr>
              <a:t>Eu1 </a:t>
            </a:r>
            <a:r>
              <a:rPr lang="en-US" sz="4800" b="1" dirty="0" smtClean="0">
                <a:latin typeface="Arial" panose="020B0604020202020204" pitchFamily="34" charset="0"/>
                <a:cs typeface="Arial" panose="020B0604020202020204" pitchFamily="34" charset="0"/>
              </a:rPr>
              <a:t>+</a:t>
            </a:r>
            <a:r>
              <a:rPr lang="en-US" sz="4800" b="1" dirty="0" smtClean="0">
                <a:solidFill>
                  <a:prstClr val="black">
                    <a:lumMod val="85000"/>
                    <a:lumOff val="15000"/>
                  </a:prstClr>
                </a:solidFill>
                <a:latin typeface="Arial" panose="020B0604020202020204" pitchFamily="34" charset="0"/>
                <a:cs typeface="Arial" panose="020B0604020202020204" pitchFamily="34" charset="0"/>
              </a:rPr>
              <a:t>EO </a:t>
            </a:r>
            <a:r>
              <a:rPr lang="en-US" sz="4800" b="1" dirty="0" smtClean="0">
                <a:latin typeface="Arial" panose="020B0604020202020204" pitchFamily="34" charset="0"/>
                <a:cs typeface="Arial" panose="020B0604020202020204" pitchFamily="34" charset="0"/>
              </a:rPr>
              <a:t>=</a:t>
            </a:r>
            <a:r>
              <a:rPr lang="en-US" sz="4800" b="1" dirty="0" smtClean="0">
                <a:solidFill>
                  <a:prstClr val="black">
                    <a:lumMod val="85000"/>
                    <a:lumOff val="15000"/>
                  </a:prstClr>
                </a:solidFill>
                <a:latin typeface="Arial" panose="020B0604020202020204" pitchFamily="34" charset="0"/>
                <a:cs typeface="Arial" panose="020B0604020202020204" pitchFamily="34" charset="0"/>
              </a:rPr>
              <a:t>Pu2</a:t>
            </a:r>
            <a:r>
              <a:rPr lang="en-US" sz="4800" b="1" dirty="0" smtClean="0">
                <a:latin typeface="Arial" panose="020B0604020202020204" pitchFamily="34" charset="0"/>
                <a:cs typeface="Arial" panose="020B0604020202020204" pitchFamily="34" charset="0"/>
              </a:rPr>
              <a:t>+Pu1+</a:t>
            </a:r>
            <a:r>
              <a:rPr lang="en-US" sz="4800" b="1" dirty="0" smtClean="0">
                <a:latin typeface="Arial" panose="020B0604020202020204" pitchFamily="34" charset="0"/>
                <a:cs typeface="Arial" panose="020B0604020202020204" pitchFamily="34" charset="0"/>
              </a:rPr>
              <a:t>P0</a:t>
            </a:r>
            <a:r>
              <a:rPr lang="ar-IQ" sz="4800" b="1" dirty="0" smtClean="0">
                <a:latin typeface="Arial" panose="020B0604020202020204" pitchFamily="34" charset="0"/>
                <a:cs typeface="Arial" panose="020B0604020202020204" pitchFamily="34" charset="0"/>
              </a:rPr>
              <a:t>4</a:t>
            </a:r>
            <a:r>
              <a:rPr lang="ar-IQ" sz="4800" b="1" dirty="0" smtClean="0">
                <a:latin typeface="Arial" panose="020B0604020202020204" pitchFamily="34" charset="0"/>
                <a:cs typeface="Arial" panose="020B0604020202020204" pitchFamily="34" charset="0"/>
              </a:rPr>
              <a:t>. </a:t>
            </a:r>
            <a:br>
              <a:rPr lang="ar-IQ" sz="4800" b="1" dirty="0" smtClean="0">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P=E</a:t>
            </a:r>
            <a:r>
              <a:rPr lang="ar-IQ" sz="4800" b="1" dirty="0" smtClean="0">
                <a:latin typeface="Arial" panose="020B0604020202020204" pitchFamily="34" charset="0"/>
                <a:cs typeface="Arial" panose="020B0604020202020204" pitchFamily="34" charset="0"/>
              </a:rPr>
              <a:t> </a:t>
            </a:r>
            <a:endParaRPr lang="en-US" sz="4800" dirty="0"/>
          </a:p>
        </p:txBody>
      </p:sp>
    </p:spTree>
    <p:extLst>
      <p:ext uri="{BB962C8B-B14F-4D97-AF65-F5344CB8AC3E}">
        <p14:creationId xmlns:p14="http://schemas.microsoft.com/office/powerpoint/2010/main" val="40973109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pptD137.tmp</Template>
  <TotalTime>382</TotalTime>
  <Words>526</Words>
  <Application>Microsoft Office PowerPoint</Application>
  <PresentationFormat>مخصص</PresentationFormat>
  <Paragraphs>39</Paragraphs>
  <Slides>17</Slides>
  <Notes>0</Notes>
  <HiddenSlides>0</HiddenSlides>
  <MMClips>2</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Wisp</vt:lpstr>
      <vt:lpstr>          الهيدرولوجيا  اعداد  م.م رقية حسن عبدالامير الجامعة المستنصرية / كلية التربية</vt:lpstr>
      <vt:lpstr>الفئة المستهدفة </vt:lpstr>
      <vt:lpstr>الهدف العام: توزيع واهمية المياه على الكرة الارضية</vt:lpstr>
      <vt:lpstr>عرض تقديمي في PowerPoint</vt:lpstr>
      <vt:lpstr>عرض تقديمي في PowerPoint</vt:lpstr>
      <vt:lpstr>عرض تقديمي في PowerPoint</vt:lpstr>
      <vt:lpstr>عرض تقديمي في PowerPoint</vt:lpstr>
      <vt:lpstr>   </vt:lpstr>
      <vt:lpstr> + 7%Eu1 + 9%- 2% =  Eu1 =Pu1.1   - 7%EO  + 2% - 9% = EO = PO2.  Eu2=2% -2% + Eu2 = Pu2 3.  Eu2 +Eu1 +EO =Pu2+Pu1+P04.  P=E </vt:lpstr>
      <vt:lpstr>الدورة المائية الصغيرة</vt:lpstr>
      <vt:lpstr>الدورة المائية الداخلية</vt:lpstr>
      <vt:lpstr>الدورة المائية الكاملة</vt:lpstr>
      <vt:lpstr>عرض تقديمي في PowerPoint</vt:lpstr>
      <vt:lpstr>عرض تقديمي في PowerPoint</vt:lpstr>
      <vt:lpstr>عرض تقديمي في PowerPoint</vt:lpstr>
      <vt:lpstr>نشاط:-  اشرح الدورة المائية الداخلية؟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عناصر المناخ على النشاط البشري</dc:title>
  <dc:creator>saqer</dc:creator>
  <cp:lastModifiedBy>saqer</cp:lastModifiedBy>
  <cp:revision>32</cp:revision>
  <dcterms:created xsi:type="dcterms:W3CDTF">2024-03-30T11:37:14Z</dcterms:created>
  <dcterms:modified xsi:type="dcterms:W3CDTF">2024-11-16T04:14:14Z</dcterms:modified>
</cp:coreProperties>
</file>