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75" r:id="rId3"/>
    <p:sldId id="263" r:id="rId4"/>
    <p:sldId id="257" r:id="rId5"/>
    <p:sldId id="264" r:id="rId6"/>
    <p:sldId id="258" r:id="rId7"/>
    <p:sldId id="265" r:id="rId8"/>
    <p:sldId id="259" r:id="rId9"/>
    <p:sldId id="276" r:id="rId10"/>
    <p:sldId id="260" r:id="rId11"/>
    <p:sldId id="261" r:id="rId12"/>
    <p:sldId id="277" r:id="rId13"/>
    <p:sldId id="278" r:id="rId14"/>
    <p:sldId id="268"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70" d="100"/>
          <a:sy n="70" d="100"/>
        </p:scale>
        <p:origin x="-73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Ali" userId="0ce288ee4c8b7628" providerId="LiveId" clId="{7352A07D-DC8E-4A9C-B152-1E31898919CC}"/>
    <pc:docChg chg="custSel addSld delSld modSld sldOrd">
      <pc:chgData name="Mustafa Ali" userId="0ce288ee4c8b7628" providerId="LiveId" clId="{7352A07D-DC8E-4A9C-B152-1E31898919CC}" dt="2024-04-19T17:56:30.941" v="2385" actId="478"/>
      <pc:docMkLst>
        <pc:docMk/>
      </pc:docMkLst>
      <pc:sldChg chg="addSp delSp modSp mod setBg delAnim">
        <pc:chgData name="Mustafa Ali" userId="0ce288ee4c8b7628" providerId="LiveId" clId="{7352A07D-DC8E-4A9C-B152-1E31898919CC}" dt="2024-04-19T17:37:29.880" v="1492" actId="1076"/>
        <pc:sldMkLst>
          <pc:docMk/>
          <pc:sldMk cId="1231671014" sldId="256"/>
        </pc:sldMkLst>
        <pc:spChg chg="mod">
          <ac:chgData name="Mustafa Ali" userId="0ce288ee4c8b7628" providerId="LiveId" clId="{7352A07D-DC8E-4A9C-B152-1E31898919CC}" dt="2024-04-19T17:37:29.880" v="1492" actId="1076"/>
          <ac:spMkLst>
            <pc:docMk/>
            <pc:sldMk cId="1231671014" sldId="256"/>
            <ac:spMk id="2" creationId="{9F190316-6A65-4C05-9E6C-E3DAEC2D72A6}"/>
          </ac:spMkLst>
        </pc:spChg>
        <pc:spChg chg="del mod">
          <ac:chgData name="Mustafa Ali" userId="0ce288ee4c8b7628" providerId="LiveId" clId="{7352A07D-DC8E-4A9C-B152-1E31898919CC}" dt="2024-04-19T17:19:09.497" v="1259" actId="478"/>
          <ac:spMkLst>
            <pc:docMk/>
            <pc:sldMk cId="1231671014" sldId="256"/>
            <ac:spMk id="3" creationId="{495896B8-6274-497E-98BC-217FDEC90698}"/>
          </ac:spMkLst>
        </pc:spChg>
        <pc:spChg chg="add del mod">
          <ac:chgData name="Mustafa Ali" userId="0ce288ee4c8b7628" providerId="LiveId" clId="{7352A07D-DC8E-4A9C-B152-1E31898919CC}" dt="2024-04-19T17:19:31.378" v="1262" actId="478"/>
          <ac:spMkLst>
            <pc:docMk/>
            <pc:sldMk cId="1231671014" sldId="256"/>
            <ac:spMk id="6" creationId="{DEB7BD11-0E88-43CE-BF9D-BC2CFADA676F}"/>
          </ac:spMkLst>
        </pc:spChg>
        <pc:picChg chg="add del mod">
          <ac:chgData name="Mustafa Ali" userId="0ce288ee4c8b7628" providerId="LiveId" clId="{7352A07D-DC8E-4A9C-B152-1E31898919CC}" dt="2024-04-02T23:02:19.805" v="666"/>
          <ac:picMkLst>
            <pc:docMk/>
            <pc:sldMk cId="1231671014" sldId="256"/>
            <ac:picMk id="4" creationId="{086CF44F-4D81-41E4-A9B3-DA28819D886A}"/>
          </ac:picMkLst>
        </pc:picChg>
        <pc:picChg chg="add del mod">
          <ac:chgData name="Mustafa Ali" userId="0ce288ee4c8b7628" providerId="LiveId" clId="{7352A07D-DC8E-4A9C-B152-1E31898919CC}" dt="2024-04-19T17:19:41.840" v="1263" actId="21"/>
          <ac:picMkLst>
            <pc:docMk/>
            <pc:sldMk cId="1231671014" sldId="256"/>
            <ac:picMk id="4" creationId="{4F7EA9B5-5813-402C-A54C-AF808F59C84F}"/>
          </ac:picMkLst>
        </pc:picChg>
        <pc:picChg chg="add del mod">
          <ac:chgData name="Mustafa Ali" userId="0ce288ee4c8b7628" providerId="LiveId" clId="{7352A07D-DC8E-4A9C-B152-1E31898919CC}" dt="2024-04-04T02:39:20.384" v="1149"/>
          <ac:picMkLst>
            <pc:docMk/>
            <pc:sldMk cId="1231671014" sldId="256"/>
            <ac:picMk id="5" creationId="{562AABF8-1AE7-49E1-8C4C-16A877064EB8}"/>
          </ac:picMkLst>
        </pc:picChg>
        <pc:picChg chg="add del mod">
          <ac:chgData name="Mustafa Ali" userId="0ce288ee4c8b7628" providerId="LiveId" clId="{7352A07D-DC8E-4A9C-B152-1E31898919CC}" dt="2024-04-19T17:34:04.721" v="1373" actId="478"/>
          <ac:picMkLst>
            <pc:docMk/>
            <pc:sldMk cId="1231671014" sldId="256"/>
            <ac:picMk id="8" creationId="{3B290AD5-3B7E-4B03-9791-A45CE8443D25}"/>
          </ac:picMkLst>
        </pc:picChg>
      </pc:sldChg>
      <pc:sldChg chg="addSp delSp modSp mod">
        <pc:chgData name="Mustafa Ali" userId="0ce288ee4c8b7628" providerId="LiveId" clId="{7352A07D-DC8E-4A9C-B152-1E31898919CC}" dt="2024-04-19T17:42:23.737" v="1702" actId="207"/>
        <pc:sldMkLst>
          <pc:docMk/>
          <pc:sldMk cId="545272665" sldId="257"/>
        </pc:sldMkLst>
        <pc:spChg chg="mod">
          <ac:chgData name="Mustafa Ali" userId="0ce288ee4c8b7628" providerId="LiveId" clId="{7352A07D-DC8E-4A9C-B152-1E31898919CC}" dt="2024-04-19T17:41:48.558" v="1701" actId="113"/>
          <ac:spMkLst>
            <pc:docMk/>
            <pc:sldMk cId="545272665" sldId="257"/>
            <ac:spMk id="2" creationId="{91BF2913-A514-4A66-8ED6-070979CFC1D2}"/>
          </ac:spMkLst>
        </pc:spChg>
        <pc:spChg chg="mod">
          <ac:chgData name="Mustafa Ali" userId="0ce288ee4c8b7628" providerId="LiveId" clId="{7352A07D-DC8E-4A9C-B152-1E31898919CC}" dt="2024-04-19T17:42:23.737" v="1702" actId="207"/>
          <ac:spMkLst>
            <pc:docMk/>
            <pc:sldMk cId="545272665" sldId="257"/>
            <ac:spMk id="3" creationId="{5BDD28FE-EFAA-47AE-98E1-605BB9C512CB}"/>
          </ac:spMkLst>
        </pc:spChg>
        <pc:picChg chg="add mod">
          <ac:chgData name="Mustafa Ali" userId="0ce288ee4c8b7628" providerId="LiveId" clId="{7352A07D-DC8E-4A9C-B152-1E31898919CC}" dt="2024-04-04T02:39:20.384" v="1149"/>
          <ac:picMkLst>
            <pc:docMk/>
            <pc:sldMk cId="545272665" sldId="257"/>
            <ac:picMk id="4" creationId="{027FA95F-E681-46C6-994C-03530504DD63}"/>
          </ac:picMkLst>
        </pc:picChg>
        <pc:picChg chg="add del mod">
          <ac:chgData name="Mustafa Ali" userId="0ce288ee4c8b7628" providerId="LiveId" clId="{7352A07D-DC8E-4A9C-B152-1E31898919CC}" dt="2024-04-02T23:02:19.805" v="666"/>
          <ac:picMkLst>
            <pc:docMk/>
            <pc:sldMk cId="545272665" sldId="257"/>
            <ac:picMk id="4" creationId="{D2442DDA-540A-4A7B-BCF3-EEE4FC671AA0}"/>
          </ac:picMkLst>
        </pc:picChg>
        <pc:picChg chg="add del mod">
          <ac:chgData name="Mustafa Ali" userId="0ce288ee4c8b7628" providerId="LiveId" clId="{7352A07D-DC8E-4A9C-B152-1E31898919CC}" dt="2024-04-04T02:39:20.384" v="1149"/>
          <ac:picMkLst>
            <pc:docMk/>
            <pc:sldMk cId="545272665" sldId="257"/>
            <ac:picMk id="5" creationId="{8AEBD86F-EAB6-4A64-B31C-87E70CF45C10}"/>
          </ac:picMkLst>
        </pc:picChg>
      </pc:sldChg>
      <pc:sldChg chg="addSp delSp modSp mod delAnim">
        <pc:chgData name="Mustafa Ali" userId="0ce288ee4c8b7628" providerId="LiveId" clId="{7352A07D-DC8E-4A9C-B152-1E31898919CC}" dt="2024-04-19T17:56:30.941" v="2385" actId="478"/>
        <pc:sldMkLst>
          <pc:docMk/>
          <pc:sldMk cId="3460965318" sldId="258"/>
        </pc:sldMkLst>
        <pc:spChg chg="mod">
          <ac:chgData name="Mustafa Ali" userId="0ce288ee4c8b7628" providerId="LiveId" clId="{7352A07D-DC8E-4A9C-B152-1E31898919CC}" dt="2024-04-19T17:55:54.714" v="2383" actId="20577"/>
          <ac:spMkLst>
            <pc:docMk/>
            <pc:sldMk cId="3460965318" sldId="258"/>
            <ac:spMk id="3" creationId="{A87E6515-249D-4335-881F-33539ED5B1C9}"/>
          </ac:spMkLst>
        </pc:spChg>
        <pc:graphicFrameChg chg="mod modGraphic">
          <ac:chgData name="Mustafa Ali" userId="0ce288ee4c8b7628" providerId="LiveId" clId="{7352A07D-DC8E-4A9C-B152-1E31898919CC}" dt="2024-04-19T17:45:30.437" v="1811" actId="403"/>
          <ac:graphicFrameMkLst>
            <pc:docMk/>
            <pc:sldMk cId="3460965318" sldId="258"/>
            <ac:graphicFrameMk id="4" creationId="{D76F569A-2156-44EC-9DED-A19EE9851057}"/>
          </ac:graphicFrameMkLst>
        </pc:graphicFrameChg>
        <pc:picChg chg="add del mod">
          <ac:chgData name="Mustafa Ali" userId="0ce288ee4c8b7628" providerId="LiveId" clId="{7352A07D-DC8E-4A9C-B152-1E31898919CC}" dt="2024-04-04T02:39:20.384" v="1149"/>
          <ac:picMkLst>
            <pc:docMk/>
            <pc:sldMk cId="3460965318" sldId="258"/>
            <ac:picMk id="2" creationId="{96D57A91-E3A2-4604-9510-B6B6D5183141}"/>
          </ac:picMkLst>
        </pc:picChg>
        <pc:picChg chg="add del mod">
          <ac:chgData name="Mustafa Ali" userId="0ce288ee4c8b7628" providerId="LiveId" clId="{7352A07D-DC8E-4A9C-B152-1E31898919CC}" dt="2024-04-19T17:56:30.941" v="2385" actId="478"/>
          <ac:picMkLst>
            <pc:docMk/>
            <pc:sldMk cId="3460965318" sldId="258"/>
            <ac:picMk id="5" creationId="{3D65BAB0-3B9F-4F57-BB74-EFCBB430997C}"/>
          </ac:picMkLst>
        </pc:picChg>
      </pc:sldChg>
      <pc:sldChg chg="addSp delSp modSp">
        <pc:chgData name="Mustafa Ali" userId="0ce288ee4c8b7628" providerId="LiveId" clId="{7352A07D-DC8E-4A9C-B152-1E31898919CC}" dt="2024-04-04T02:39:20.384" v="1149"/>
        <pc:sldMkLst>
          <pc:docMk/>
          <pc:sldMk cId="3371627961" sldId="259"/>
        </pc:sldMkLst>
        <pc:picChg chg="add del mod">
          <ac:chgData name="Mustafa Ali" userId="0ce288ee4c8b7628" providerId="LiveId" clId="{7352A07D-DC8E-4A9C-B152-1E31898919CC}" dt="2024-04-04T02:39:20.384" v="1149"/>
          <ac:picMkLst>
            <pc:docMk/>
            <pc:sldMk cId="3371627961" sldId="259"/>
            <ac:picMk id="4" creationId="{50070DCC-8E89-4CE4-B8F8-BF02512A6FF8}"/>
          </ac:picMkLst>
        </pc:picChg>
        <pc:picChg chg="add mod">
          <ac:chgData name="Mustafa Ali" userId="0ce288ee4c8b7628" providerId="LiveId" clId="{7352A07D-DC8E-4A9C-B152-1E31898919CC}" dt="2024-04-04T02:39:20.384" v="1149"/>
          <ac:picMkLst>
            <pc:docMk/>
            <pc:sldMk cId="3371627961" sldId="259"/>
            <ac:picMk id="5" creationId="{D30E0E5B-14D2-46D5-9F65-A8FD7DAF5338}"/>
          </ac:picMkLst>
        </pc:picChg>
      </pc:sldChg>
      <pc:sldChg chg="addSp delSp modSp mod ord">
        <pc:chgData name="Mustafa Ali" userId="0ce288ee4c8b7628" providerId="LiveId" clId="{7352A07D-DC8E-4A9C-B152-1E31898919CC}" dt="2024-04-19T17:17:04.760" v="1160"/>
        <pc:sldMkLst>
          <pc:docMk/>
          <pc:sldMk cId="1303004219" sldId="260"/>
        </pc:sldMkLst>
        <pc:spChg chg="mod">
          <ac:chgData name="Mustafa Ali" userId="0ce288ee4c8b7628" providerId="LiveId" clId="{7352A07D-DC8E-4A9C-B152-1E31898919CC}" dt="2024-04-03T02:04:51.665" v="1147" actId="20577"/>
          <ac:spMkLst>
            <pc:docMk/>
            <pc:sldMk cId="1303004219" sldId="260"/>
            <ac:spMk id="2" creationId="{14083BB5-B50A-4253-8F1D-8E49FB734F75}"/>
          </ac:spMkLst>
        </pc:spChg>
        <pc:spChg chg="mod">
          <ac:chgData name="Mustafa Ali" userId="0ce288ee4c8b7628" providerId="LiveId" clId="{7352A07D-DC8E-4A9C-B152-1E31898919CC}" dt="2024-04-03T02:04:55.386" v="1148" actId="20577"/>
          <ac:spMkLst>
            <pc:docMk/>
            <pc:sldMk cId="1303004219" sldId="260"/>
            <ac:spMk id="3" creationId="{443A2804-9A52-430D-BFB3-4F3E51AF4293}"/>
          </ac:spMkLst>
        </pc:spChg>
        <pc:picChg chg="add del mod">
          <ac:chgData name="Mustafa Ali" userId="0ce288ee4c8b7628" providerId="LiveId" clId="{7352A07D-DC8E-4A9C-B152-1E31898919CC}" dt="2024-04-04T02:39:20.384" v="1149"/>
          <ac:picMkLst>
            <pc:docMk/>
            <pc:sldMk cId="1303004219" sldId="260"/>
            <ac:picMk id="4" creationId="{D9194054-10E8-414D-BB40-EE220E1F62E6}"/>
          </ac:picMkLst>
        </pc:picChg>
        <pc:picChg chg="add mod">
          <ac:chgData name="Mustafa Ali" userId="0ce288ee4c8b7628" providerId="LiveId" clId="{7352A07D-DC8E-4A9C-B152-1E31898919CC}" dt="2024-04-04T02:39:20.384" v="1149"/>
          <ac:picMkLst>
            <pc:docMk/>
            <pc:sldMk cId="1303004219" sldId="260"/>
            <ac:picMk id="5" creationId="{C960BA45-DCA4-4C61-BEA0-5510CB6E674F}"/>
          </ac:picMkLst>
        </pc:picChg>
      </pc:sldChg>
      <pc:sldChg chg="add">
        <pc:chgData name="Mustafa Ali" userId="0ce288ee4c8b7628" providerId="LiveId" clId="{7352A07D-DC8E-4A9C-B152-1E31898919CC}" dt="2024-04-19T17:17:17.082" v="1161"/>
        <pc:sldMkLst>
          <pc:docMk/>
          <pc:sldMk cId="1822771756" sldId="261"/>
        </pc:sldMkLst>
      </pc:sldChg>
      <pc:sldChg chg="add del">
        <pc:chgData name="Mustafa Ali" userId="0ce288ee4c8b7628" providerId="LiveId" clId="{7352A07D-DC8E-4A9C-B152-1E31898919CC}" dt="2024-04-19T17:16:28.461" v="1151"/>
        <pc:sldMkLst>
          <pc:docMk/>
          <pc:sldMk cId="2423306811" sldId="261"/>
        </pc:sldMkLst>
      </pc:sldChg>
      <pc:sldChg chg="addSp modSp del mod">
        <pc:chgData name="Mustafa Ali" userId="0ce288ee4c8b7628" providerId="LiveId" clId="{7352A07D-DC8E-4A9C-B152-1E31898919CC}" dt="2024-04-02T23:09:19.337" v="680" actId="2696"/>
        <pc:sldMkLst>
          <pc:docMk/>
          <pc:sldMk cId="4212659930" sldId="261"/>
        </pc:sldMkLst>
        <pc:spChg chg="mod">
          <ac:chgData name="Mustafa Ali" userId="0ce288ee4c8b7628" providerId="LiveId" clId="{7352A07D-DC8E-4A9C-B152-1E31898919CC}" dt="2024-04-02T17:20:15.963" v="438" actId="20577"/>
          <ac:spMkLst>
            <pc:docMk/>
            <pc:sldMk cId="4212659930" sldId="261"/>
            <ac:spMk id="2" creationId="{DE3BCD49-17CA-42A5-83F7-81E5C9A5782B}"/>
          </ac:spMkLst>
        </pc:spChg>
        <pc:picChg chg="add mod">
          <ac:chgData name="Mustafa Ali" userId="0ce288ee4c8b7628" providerId="LiveId" clId="{7352A07D-DC8E-4A9C-B152-1E31898919CC}" dt="2024-04-02T23:02:19.805" v="666"/>
          <ac:picMkLst>
            <pc:docMk/>
            <pc:sldMk cId="4212659930" sldId="261"/>
            <ac:picMk id="3" creationId="{D3102236-D1CC-46BD-80D1-EB0A44F0CE3C}"/>
          </ac:picMkLst>
        </pc:picChg>
      </pc:sldChg>
      <pc:sldChg chg="addSp modSp mod">
        <pc:chgData name="Mustafa Ali" userId="0ce288ee4c8b7628" providerId="LiveId" clId="{7352A07D-DC8E-4A9C-B152-1E31898919CC}" dt="2024-04-04T02:39:20.384" v="1149"/>
        <pc:sldMkLst>
          <pc:docMk/>
          <pc:sldMk cId="2271915448" sldId="262"/>
        </pc:sldMkLst>
        <pc:spChg chg="mod">
          <ac:chgData name="Mustafa Ali" userId="0ce288ee4c8b7628" providerId="LiveId" clId="{7352A07D-DC8E-4A9C-B152-1E31898919CC}" dt="2024-04-03T01:59:53.136" v="1059" actId="20577"/>
          <ac:spMkLst>
            <pc:docMk/>
            <pc:sldMk cId="2271915448" sldId="262"/>
            <ac:spMk id="2" creationId="{6E1B2842-7647-4A24-A27C-1F5C69B6598A}"/>
          </ac:spMkLst>
        </pc:spChg>
        <pc:picChg chg="add mod">
          <ac:chgData name="Mustafa Ali" userId="0ce288ee4c8b7628" providerId="LiveId" clId="{7352A07D-DC8E-4A9C-B152-1E31898919CC}" dt="2024-04-04T02:39:20.384" v="1149"/>
          <ac:picMkLst>
            <pc:docMk/>
            <pc:sldMk cId="2271915448" sldId="262"/>
            <ac:picMk id="3" creationId="{B9DE6198-A610-4944-89B6-FC32AABA13E2}"/>
          </ac:picMkLst>
        </pc:picChg>
      </pc:sldChg>
      <pc:sldChg chg="addSp delSp modSp mod delAnim">
        <pc:chgData name="Mustafa Ali" userId="0ce288ee4c8b7628" providerId="LiveId" clId="{7352A07D-DC8E-4A9C-B152-1E31898919CC}" dt="2024-04-19T17:20:46.426" v="1273" actId="403"/>
        <pc:sldMkLst>
          <pc:docMk/>
          <pc:sldMk cId="3192836260" sldId="263"/>
        </pc:sldMkLst>
        <pc:spChg chg="mod">
          <ac:chgData name="Mustafa Ali" userId="0ce288ee4c8b7628" providerId="LiveId" clId="{7352A07D-DC8E-4A9C-B152-1E31898919CC}" dt="2024-04-19T17:20:23.106" v="1268" actId="255"/>
          <ac:spMkLst>
            <pc:docMk/>
            <pc:sldMk cId="3192836260" sldId="263"/>
            <ac:spMk id="2" creationId="{B5C0EDA3-D3F9-448E-B290-5F5C4E184ABA}"/>
          </ac:spMkLst>
        </pc:spChg>
        <pc:spChg chg="mod">
          <ac:chgData name="Mustafa Ali" userId="0ce288ee4c8b7628" providerId="LiveId" clId="{7352A07D-DC8E-4A9C-B152-1E31898919CC}" dt="2024-04-19T17:20:46.426" v="1273" actId="403"/>
          <ac:spMkLst>
            <pc:docMk/>
            <pc:sldMk cId="3192836260" sldId="263"/>
            <ac:spMk id="3" creationId="{141443A1-8C0C-487F-B393-6FF80D0704EF}"/>
          </ac:spMkLst>
        </pc:spChg>
        <pc:picChg chg="add del mod">
          <ac:chgData name="Mustafa Ali" userId="0ce288ee4c8b7628" providerId="LiveId" clId="{7352A07D-DC8E-4A9C-B152-1E31898919CC}" dt="2024-04-19T17:19:57.537" v="1264" actId="21"/>
          <ac:picMkLst>
            <pc:docMk/>
            <pc:sldMk cId="3192836260" sldId="263"/>
            <ac:picMk id="4" creationId="{B19C872D-692B-484E-B0DD-F955D32153D1}"/>
          </ac:picMkLst>
        </pc:picChg>
        <pc:picChg chg="add del mod">
          <ac:chgData name="Mustafa Ali" userId="0ce288ee4c8b7628" providerId="LiveId" clId="{7352A07D-DC8E-4A9C-B152-1E31898919CC}" dt="2024-04-02T23:02:19.805" v="666"/>
          <ac:picMkLst>
            <pc:docMk/>
            <pc:sldMk cId="3192836260" sldId="263"/>
            <ac:picMk id="4" creationId="{D80F5C77-D69D-4105-9FB0-341FFB53CA1B}"/>
          </ac:picMkLst>
        </pc:picChg>
        <pc:picChg chg="add del mod">
          <ac:chgData name="Mustafa Ali" userId="0ce288ee4c8b7628" providerId="LiveId" clId="{7352A07D-DC8E-4A9C-B152-1E31898919CC}" dt="2024-04-04T02:39:20.384" v="1149"/>
          <ac:picMkLst>
            <pc:docMk/>
            <pc:sldMk cId="3192836260" sldId="263"/>
            <ac:picMk id="5" creationId="{D184BC31-DFB7-460C-9B89-E812BBB47233}"/>
          </ac:picMkLst>
        </pc:picChg>
      </pc:sldChg>
      <pc:sldChg chg="addSp delSp modSp mod">
        <pc:chgData name="Mustafa Ali" userId="0ce288ee4c8b7628" providerId="LiveId" clId="{7352A07D-DC8E-4A9C-B152-1E31898919CC}" dt="2024-04-19T17:44:30.883" v="1796" actId="20577"/>
        <pc:sldMkLst>
          <pc:docMk/>
          <pc:sldMk cId="740962776" sldId="264"/>
        </pc:sldMkLst>
        <pc:spChg chg="del">
          <ac:chgData name="Mustafa Ali" userId="0ce288ee4c8b7628" providerId="LiveId" clId="{7352A07D-DC8E-4A9C-B152-1E31898919CC}" dt="2024-04-02T17:22:51.605" v="534" actId="12084"/>
          <ac:spMkLst>
            <pc:docMk/>
            <pc:sldMk cId="740962776" sldId="264"/>
            <ac:spMk id="2" creationId="{5EEF26AF-0D38-48DA-8C68-E4D7C3C4B1F6}"/>
          </ac:spMkLst>
        </pc:spChg>
        <pc:spChg chg="mod">
          <ac:chgData name="Mustafa Ali" userId="0ce288ee4c8b7628" providerId="LiveId" clId="{7352A07D-DC8E-4A9C-B152-1E31898919CC}" dt="2024-04-19T17:44:30.883" v="1796" actId="20577"/>
          <ac:spMkLst>
            <pc:docMk/>
            <pc:sldMk cId="740962776" sldId="264"/>
            <ac:spMk id="3" creationId="{5E568C5B-1F6C-428A-9C98-E44175309F8C}"/>
          </ac:spMkLst>
        </pc:spChg>
        <pc:graphicFrameChg chg="add mod">
          <ac:chgData name="Mustafa Ali" userId="0ce288ee4c8b7628" providerId="LiveId" clId="{7352A07D-DC8E-4A9C-B152-1E31898919CC}" dt="2024-04-19T17:42:37.524" v="1703" actId="2711"/>
          <ac:graphicFrameMkLst>
            <pc:docMk/>
            <pc:sldMk cId="740962776" sldId="264"/>
            <ac:graphicFrameMk id="4" creationId="{4438E245-1C4D-45FE-A5BB-16FA082297BF}"/>
          </ac:graphicFrameMkLst>
        </pc:graphicFrameChg>
        <pc:picChg chg="add del mod">
          <ac:chgData name="Mustafa Ali" userId="0ce288ee4c8b7628" providerId="LiveId" clId="{7352A07D-DC8E-4A9C-B152-1E31898919CC}" dt="2024-04-04T02:39:20.384" v="1149"/>
          <ac:picMkLst>
            <pc:docMk/>
            <pc:sldMk cId="740962776" sldId="264"/>
            <ac:picMk id="2" creationId="{EE5CA827-66BD-4C84-B57D-88EACC769B16}"/>
          </ac:picMkLst>
        </pc:picChg>
        <pc:picChg chg="add mod">
          <ac:chgData name="Mustafa Ali" userId="0ce288ee4c8b7628" providerId="LiveId" clId="{7352A07D-DC8E-4A9C-B152-1E31898919CC}" dt="2024-04-04T02:39:20.384" v="1149"/>
          <ac:picMkLst>
            <pc:docMk/>
            <pc:sldMk cId="740962776" sldId="264"/>
            <ac:picMk id="5" creationId="{469034FC-6E13-4CC8-A9BD-62CB0A02DF91}"/>
          </ac:picMkLst>
        </pc:picChg>
      </pc:sldChg>
      <pc:sldChg chg="addSp delSp modSp new mod">
        <pc:chgData name="Mustafa Ali" userId="0ce288ee4c8b7628" providerId="LiveId" clId="{7352A07D-DC8E-4A9C-B152-1E31898919CC}" dt="2024-04-19T17:16:39.711" v="1152"/>
        <pc:sldMkLst>
          <pc:docMk/>
          <pc:sldMk cId="1675804581" sldId="265"/>
        </pc:sldMkLst>
        <pc:spChg chg="del mod">
          <ac:chgData name="Mustafa Ali" userId="0ce288ee4c8b7628" providerId="LiveId" clId="{7352A07D-DC8E-4A9C-B152-1E31898919CC}" dt="2024-04-02T22:58:00.107" v="664" actId="12084"/>
          <ac:spMkLst>
            <pc:docMk/>
            <pc:sldMk cId="1675804581" sldId="265"/>
            <ac:spMk id="2" creationId="{8FD12AF2-2271-41AB-B674-14570F655118}"/>
          </ac:spMkLst>
        </pc:spChg>
        <pc:spChg chg="mod">
          <ac:chgData name="Mustafa Ali" userId="0ce288ee4c8b7628" providerId="LiveId" clId="{7352A07D-DC8E-4A9C-B152-1E31898919CC}" dt="2024-04-19T17:16:39.711" v="1152"/>
          <ac:spMkLst>
            <pc:docMk/>
            <pc:sldMk cId="1675804581" sldId="265"/>
            <ac:spMk id="3" creationId="{BDDC83EF-E786-4DE0-B038-FB090A763B61}"/>
          </ac:spMkLst>
        </pc:spChg>
        <pc:graphicFrameChg chg="add mod">
          <ac:chgData name="Mustafa Ali" userId="0ce288ee4c8b7628" providerId="LiveId" clId="{7352A07D-DC8E-4A9C-B152-1E31898919CC}" dt="2024-04-02T22:58:04.023" v="665" actId="12100"/>
          <ac:graphicFrameMkLst>
            <pc:docMk/>
            <pc:sldMk cId="1675804581" sldId="265"/>
            <ac:graphicFrameMk id="4" creationId="{777DE9B7-54CB-468E-8985-75D5CF8253F3}"/>
          </ac:graphicFrameMkLst>
        </pc:graphicFrameChg>
        <pc:picChg chg="add mod">
          <ac:chgData name="Mustafa Ali" userId="0ce288ee4c8b7628" providerId="LiveId" clId="{7352A07D-DC8E-4A9C-B152-1E31898919CC}" dt="2024-04-04T02:39:20.384" v="1149"/>
          <ac:picMkLst>
            <pc:docMk/>
            <pc:sldMk cId="1675804581" sldId="265"/>
            <ac:picMk id="2" creationId="{BDBB0EBF-3E85-434A-8762-6F57AE24AD13}"/>
          </ac:picMkLst>
        </pc:picChg>
        <pc:picChg chg="add del mod">
          <ac:chgData name="Mustafa Ali" userId="0ce288ee4c8b7628" providerId="LiveId" clId="{7352A07D-DC8E-4A9C-B152-1E31898919CC}" dt="2024-04-04T02:39:20.384" v="1149"/>
          <ac:picMkLst>
            <pc:docMk/>
            <pc:sldMk cId="1675804581" sldId="265"/>
            <ac:picMk id="5" creationId="{60A66AB5-5F1C-465A-86B6-2B36C7ABD2AC}"/>
          </ac:picMkLst>
        </pc:picChg>
      </pc:sldChg>
      <pc:sldChg chg="addSp delSp modSp new mod">
        <pc:chgData name="Mustafa Ali" userId="0ce288ee4c8b7628" providerId="LiveId" clId="{7352A07D-DC8E-4A9C-B152-1E31898919CC}" dt="2024-04-19T17:16:40.193" v="1157" actId="27636"/>
        <pc:sldMkLst>
          <pc:docMk/>
          <pc:sldMk cId="2486431693" sldId="266"/>
        </pc:sldMkLst>
        <pc:spChg chg="mod">
          <ac:chgData name="Mustafa Ali" userId="0ce288ee4c8b7628" providerId="LiveId" clId="{7352A07D-DC8E-4A9C-B152-1E31898919CC}" dt="2024-04-19T17:16:40.193" v="1157" actId="27636"/>
          <ac:spMkLst>
            <pc:docMk/>
            <pc:sldMk cId="2486431693" sldId="266"/>
            <ac:spMk id="2" creationId="{E6F03986-CAD0-44E8-8B78-B192CA4BBEFF}"/>
          </ac:spMkLst>
        </pc:spChg>
        <pc:spChg chg="del mod">
          <ac:chgData name="Mustafa Ali" userId="0ce288ee4c8b7628" providerId="LiveId" clId="{7352A07D-DC8E-4A9C-B152-1E31898919CC}" dt="2024-04-02T23:08:13.220" v="674" actId="478"/>
          <ac:spMkLst>
            <pc:docMk/>
            <pc:sldMk cId="2486431693" sldId="266"/>
            <ac:spMk id="3" creationId="{6A07439C-F28B-4ADA-95CC-35050F672112}"/>
          </ac:spMkLst>
        </pc:spChg>
        <pc:picChg chg="add mod">
          <ac:chgData name="Mustafa Ali" userId="0ce288ee4c8b7628" providerId="LiveId" clId="{7352A07D-DC8E-4A9C-B152-1E31898919CC}" dt="2024-04-04T02:39:20.384" v="1149"/>
          <ac:picMkLst>
            <pc:docMk/>
            <pc:sldMk cId="2486431693" sldId="266"/>
            <ac:picMk id="3" creationId="{220E4550-545A-49D7-8DAF-09C49A9FE55E}"/>
          </ac:picMkLst>
        </pc:picChg>
      </pc:sldChg>
      <pc:sldChg chg="addSp delSp modSp new mod">
        <pc:chgData name="Mustafa Ali" userId="0ce288ee4c8b7628" providerId="LiveId" clId="{7352A07D-DC8E-4A9C-B152-1E31898919CC}" dt="2024-04-19T17:16:40.236" v="1158" actId="27636"/>
        <pc:sldMkLst>
          <pc:docMk/>
          <pc:sldMk cId="272876179" sldId="267"/>
        </pc:sldMkLst>
        <pc:spChg chg="mod">
          <ac:chgData name="Mustafa Ali" userId="0ce288ee4c8b7628" providerId="LiveId" clId="{7352A07D-DC8E-4A9C-B152-1E31898919CC}" dt="2024-04-19T17:16:40.236" v="1158" actId="27636"/>
          <ac:spMkLst>
            <pc:docMk/>
            <pc:sldMk cId="272876179" sldId="267"/>
            <ac:spMk id="2" creationId="{571A0C04-EFFF-4310-95C8-F112F34DCA17}"/>
          </ac:spMkLst>
        </pc:spChg>
        <pc:spChg chg="del mod">
          <ac:chgData name="Mustafa Ali" userId="0ce288ee4c8b7628" providerId="LiveId" clId="{7352A07D-DC8E-4A9C-B152-1E31898919CC}" dt="2024-04-03T01:54:57.790" v="683" actId="478"/>
          <ac:spMkLst>
            <pc:docMk/>
            <pc:sldMk cId="272876179" sldId="267"/>
            <ac:spMk id="3" creationId="{8884F8A8-8B4A-4726-A790-D2033CE3CC9A}"/>
          </ac:spMkLst>
        </pc:spChg>
        <pc:picChg chg="add mod">
          <ac:chgData name="Mustafa Ali" userId="0ce288ee4c8b7628" providerId="LiveId" clId="{7352A07D-DC8E-4A9C-B152-1E31898919CC}" dt="2024-04-04T02:39:20.384" v="1149"/>
          <ac:picMkLst>
            <pc:docMk/>
            <pc:sldMk cId="272876179" sldId="267"/>
            <ac:picMk id="3" creationId="{8C1AB615-43E4-4D35-9A03-D782A8BDA5C2}"/>
          </ac:picMkLst>
        </pc:picChg>
      </pc:sldChg>
      <pc:sldChg chg="add del">
        <pc:chgData name="Mustafa Ali" userId="0ce288ee4c8b7628" providerId="LiveId" clId="{7352A07D-DC8E-4A9C-B152-1E31898919CC}" dt="2024-04-19T17:16:28.461" v="1151"/>
        <pc:sldMkLst>
          <pc:docMk/>
          <pc:sldMk cId="1239481086" sldId="268"/>
        </pc:sldMkLst>
      </pc:sldChg>
      <pc:sldChg chg="add">
        <pc:chgData name="Mustafa Ali" userId="0ce288ee4c8b7628" providerId="LiveId" clId="{7352A07D-DC8E-4A9C-B152-1E31898919CC}" dt="2024-04-19T17:17:17.082" v="1161"/>
        <pc:sldMkLst>
          <pc:docMk/>
          <pc:sldMk cId="3966473477" sldId="268"/>
        </pc:sldMkLst>
      </pc:sldChg>
      <pc:sldChg chg="add">
        <pc:chgData name="Mustafa Ali" userId="0ce288ee4c8b7628" providerId="LiveId" clId="{7352A07D-DC8E-4A9C-B152-1E31898919CC}" dt="2024-04-19T17:17:17.082" v="1161"/>
        <pc:sldMkLst>
          <pc:docMk/>
          <pc:sldMk cId="2607278474" sldId="269"/>
        </pc:sldMkLst>
      </pc:sldChg>
      <pc:sldChg chg="add del">
        <pc:chgData name="Mustafa Ali" userId="0ce288ee4c8b7628" providerId="LiveId" clId="{7352A07D-DC8E-4A9C-B152-1E31898919CC}" dt="2024-04-19T17:16:28.461" v="1151"/>
        <pc:sldMkLst>
          <pc:docMk/>
          <pc:sldMk cId="3205123179" sldId="269"/>
        </pc:sldMkLst>
      </pc:sldChg>
      <pc:sldChg chg="add">
        <pc:chgData name="Mustafa Ali" userId="0ce288ee4c8b7628" providerId="LiveId" clId="{7352A07D-DC8E-4A9C-B152-1E31898919CC}" dt="2024-04-19T17:17:17.082" v="1161"/>
        <pc:sldMkLst>
          <pc:docMk/>
          <pc:sldMk cId="1317553660" sldId="270"/>
        </pc:sldMkLst>
      </pc:sldChg>
      <pc:sldChg chg="add del">
        <pc:chgData name="Mustafa Ali" userId="0ce288ee4c8b7628" providerId="LiveId" clId="{7352A07D-DC8E-4A9C-B152-1E31898919CC}" dt="2024-04-19T17:16:28.461" v="1151"/>
        <pc:sldMkLst>
          <pc:docMk/>
          <pc:sldMk cId="4148836232" sldId="270"/>
        </pc:sldMkLst>
      </pc:sldChg>
      <pc:sldChg chg="add">
        <pc:chgData name="Mustafa Ali" userId="0ce288ee4c8b7628" providerId="LiveId" clId="{7352A07D-DC8E-4A9C-B152-1E31898919CC}" dt="2024-04-19T17:17:17.082" v="1161"/>
        <pc:sldMkLst>
          <pc:docMk/>
          <pc:sldMk cId="364779915" sldId="271"/>
        </pc:sldMkLst>
      </pc:sldChg>
      <pc:sldChg chg="add del">
        <pc:chgData name="Mustafa Ali" userId="0ce288ee4c8b7628" providerId="LiveId" clId="{7352A07D-DC8E-4A9C-B152-1E31898919CC}" dt="2024-04-19T17:16:28.461" v="1151"/>
        <pc:sldMkLst>
          <pc:docMk/>
          <pc:sldMk cId="1003557447" sldId="271"/>
        </pc:sldMkLst>
      </pc:sldChg>
      <pc:sldChg chg="add">
        <pc:chgData name="Mustafa Ali" userId="0ce288ee4c8b7628" providerId="LiveId" clId="{7352A07D-DC8E-4A9C-B152-1E31898919CC}" dt="2024-04-19T17:17:17.082" v="1161"/>
        <pc:sldMkLst>
          <pc:docMk/>
          <pc:sldMk cId="1098262303" sldId="272"/>
        </pc:sldMkLst>
      </pc:sldChg>
      <pc:sldChg chg="add del">
        <pc:chgData name="Mustafa Ali" userId="0ce288ee4c8b7628" providerId="LiveId" clId="{7352A07D-DC8E-4A9C-B152-1E31898919CC}" dt="2024-04-19T17:16:28.461" v="1151"/>
        <pc:sldMkLst>
          <pc:docMk/>
          <pc:sldMk cId="1830288170" sldId="272"/>
        </pc:sldMkLst>
      </pc:sldChg>
      <pc:sldChg chg="add">
        <pc:chgData name="Mustafa Ali" userId="0ce288ee4c8b7628" providerId="LiveId" clId="{7352A07D-DC8E-4A9C-B152-1E31898919CC}" dt="2024-04-19T17:17:17.082" v="1161"/>
        <pc:sldMkLst>
          <pc:docMk/>
          <pc:sldMk cId="86904622" sldId="273"/>
        </pc:sldMkLst>
      </pc:sldChg>
      <pc:sldChg chg="add del">
        <pc:chgData name="Mustafa Ali" userId="0ce288ee4c8b7628" providerId="LiveId" clId="{7352A07D-DC8E-4A9C-B152-1E31898919CC}" dt="2024-04-19T17:16:28.461" v="1151"/>
        <pc:sldMkLst>
          <pc:docMk/>
          <pc:sldMk cId="3708306955" sldId="273"/>
        </pc:sldMkLst>
      </pc:sldChg>
      <pc:sldChg chg="add del">
        <pc:chgData name="Mustafa Ali" userId="0ce288ee4c8b7628" providerId="LiveId" clId="{7352A07D-DC8E-4A9C-B152-1E31898919CC}" dt="2024-04-19T17:16:28.461" v="1151"/>
        <pc:sldMkLst>
          <pc:docMk/>
          <pc:sldMk cId="427949496" sldId="274"/>
        </pc:sldMkLst>
      </pc:sldChg>
      <pc:sldChg chg="add">
        <pc:chgData name="Mustafa Ali" userId="0ce288ee4c8b7628" providerId="LiveId" clId="{7352A07D-DC8E-4A9C-B152-1E31898919CC}" dt="2024-04-19T17:17:17.082" v="1161"/>
        <pc:sldMkLst>
          <pc:docMk/>
          <pc:sldMk cId="3229382224"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0C109-773A-44D9-B643-9D8783717B56}"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766CD78-5992-4414-9CE4-85FB5CD30F19}">
      <dgm:prSet/>
      <dgm:spPr/>
      <dgm:t>
        <a:bodyPr/>
        <a:lstStyle/>
        <a:p>
          <a:pPr algn="r"/>
          <a:r>
            <a:rPr lang="ar-IQ" b="0" i="0" dirty="0">
              <a:latin typeface="Arial" panose="020B0604020202020204" pitchFamily="34" charset="0"/>
              <a:cs typeface="Arial" panose="020B0604020202020204" pitchFamily="34" charset="0"/>
            </a:rPr>
            <a:t>التغذية الراجعة:-</a:t>
          </a:r>
          <a:endParaRPr lang="en-US" dirty="0">
            <a:latin typeface="Arial" panose="020B0604020202020204" pitchFamily="34" charset="0"/>
            <a:cs typeface="Arial" panose="020B0604020202020204" pitchFamily="34" charset="0"/>
          </a:endParaRPr>
        </a:p>
      </dgm:t>
    </dgm:pt>
    <dgm:pt modelId="{EE32D98A-4C32-44DF-BB8B-B1F96A7E3D80}" type="parTrans" cxnId="{78079A0B-F62F-4423-ADE0-D251BD4FB74A}">
      <dgm:prSet/>
      <dgm:spPr/>
      <dgm:t>
        <a:bodyPr/>
        <a:lstStyle/>
        <a:p>
          <a:endParaRPr lang="en-US"/>
        </a:p>
      </dgm:t>
    </dgm:pt>
    <dgm:pt modelId="{37BB16D5-488A-48E6-A307-7875B444CDF1}" type="sibTrans" cxnId="{78079A0B-F62F-4423-ADE0-D251BD4FB74A}">
      <dgm:prSet/>
      <dgm:spPr/>
      <dgm:t>
        <a:bodyPr/>
        <a:lstStyle/>
        <a:p>
          <a:endParaRPr lang="en-US"/>
        </a:p>
      </dgm:t>
    </dgm:pt>
    <dgm:pt modelId="{91893412-1C06-43E5-BB32-794A35663B83}" type="pres">
      <dgm:prSet presAssocID="{F9C0C109-773A-44D9-B643-9D8783717B56}" presName="Name0" presStyleCnt="0">
        <dgm:presLayoutVars>
          <dgm:chMax val="7"/>
          <dgm:dir/>
          <dgm:animLvl val="lvl"/>
          <dgm:resizeHandles val="exact"/>
        </dgm:presLayoutVars>
      </dgm:prSet>
      <dgm:spPr/>
      <dgm:t>
        <a:bodyPr/>
        <a:lstStyle/>
        <a:p>
          <a:endParaRPr lang="en-US"/>
        </a:p>
      </dgm:t>
    </dgm:pt>
    <dgm:pt modelId="{1D5D63FB-D1A3-4574-8947-9528C60F6B9B}" type="pres">
      <dgm:prSet presAssocID="{A766CD78-5992-4414-9CE4-85FB5CD30F19}" presName="circle1" presStyleLbl="node1" presStyleIdx="0" presStyleCnt="1"/>
      <dgm:spPr/>
    </dgm:pt>
    <dgm:pt modelId="{B6CB03DC-8859-4827-8EF0-48B587FA9EA5}" type="pres">
      <dgm:prSet presAssocID="{A766CD78-5992-4414-9CE4-85FB5CD30F19}" presName="space" presStyleCnt="0"/>
      <dgm:spPr/>
    </dgm:pt>
    <dgm:pt modelId="{CEF56C04-3A26-45B6-97EE-AA3377D2F317}" type="pres">
      <dgm:prSet presAssocID="{A766CD78-5992-4414-9CE4-85FB5CD30F19}" presName="rect1" presStyleLbl="alignAcc1" presStyleIdx="0" presStyleCnt="1"/>
      <dgm:spPr/>
      <dgm:t>
        <a:bodyPr/>
        <a:lstStyle/>
        <a:p>
          <a:endParaRPr lang="en-US"/>
        </a:p>
      </dgm:t>
    </dgm:pt>
    <dgm:pt modelId="{8BD7F35F-91FC-415D-891B-8BFE55629ED1}" type="pres">
      <dgm:prSet presAssocID="{A766CD78-5992-4414-9CE4-85FB5CD30F19}" presName="rect1ParTxNoCh" presStyleLbl="alignAcc1" presStyleIdx="0" presStyleCnt="1">
        <dgm:presLayoutVars>
          <dgm:chMax val="1"/>
          <dgm:bulletEnabled val="1"/>
        </dgm:presLayoutVars>
      </dgm:prSet>
      <dgm:spPr/>
      <dgm:t>
        <a:bodyPr/>
        <a:lstStyle/>
        <a:p>
          <a:endParaRPr lang="en-US"/>
        </a:p>
      </dgm:t>
    </dgm:pt>
  </dgm:ptLst>
  <dgm:cxnLst>
    <dgm:cxn modelId="{B9502543-E3FD-4C6E-973D-F3B6CB223A3D}" type="presOf" srcId="{A766CD78-5992-4414-9CE4-85FB5CD30F19}" destId="{8BD7F35F-91FC-415D-891B-8BFE55629ED1}" srcOrd="1" destOrd="0" presId="urn:microsoft.com/office/officeart/2005/8/layout/target3"/>
    <dgm:cxn modelId="{BBD01EB7-E57C-4AB3-A990-B296F275B8D8}" type="presOf" srcId="{A766CD78-5992-4414-9CE4-85FB5CD30F19}" destId="{CEF56C04-3A26-45B6-97EE-AA3377D2F317}" srcOrd="0" destOrd="0" presId="urn:microsoft.com/office/officeart/2005/8/layout/target3"/>
    <dgm:cxn modelId="{88FC2799-319A-425D-AEC5-FB53C29D4884}" type="presOf" srcId="{F9C0C109-773A-44D9-B643-9D8783717B56}" destId="{91893412-1C06-43E5-BB32-794A35663B83}" srcOrd="0" destOrd="0" presId="urn:microsoft.com/office/officeart/2005/8/layout/target3"/>
    <dgm:cxn modelId="{78079A0B-F62F-4423-ADE0-D251BD4FB74A}" srcId="{F9C0C109-773A-44D9-B643-9D8783717B56}" destId="{A766CD78-5992-4414-9CE4-85FB5CD30F19}" srcOrd="0" destOrd="0" parTransId="{EE32D98A-4C32-44DF-BB8B-B1F96A7E3D80}" sibTransId="{37BB16D5-488A-48E6-A307-7875B444CDF1}"/>
    <dgm:cxn modelId="{97DC7DCF-9362-4040-B1A0-3A74CAA2E6A8}" type="presParOf" srcId="{91893412-1C06-43E5-BB32-794A35663B83}" destId="{1D5D63FB-D1A3-4574-8947-9528C60F6B9B}" srcOrd="0" destOrd="0" presId="urn:microsoft.com/office/officeart/2005/8/layout/target3"/>
    <dgm:cxn modelId="{D0CE3EA8-E9A7-43F2-BB5C-32525B9E1A26}" type="presParOf" srcId="{91893412-1C06-43E5-BB32-794A35663B83}" destId="{B6CB03DC-8859-4827-8EF0-48B587FA9EA5}" srcOrd="1" destOrd="0" presId="urn:microsoft.com/office/officeart/2005/8/layout/target3"/>
    <dgm:cxn modelId="{8DE5B476-C9AF-4B46-9567-31B51F93407F}" type="presParOf" srcId="{91893412-1C06-43E5-BB32-794A35663B83}" destId="{CEF56C04-3A26-45B6-97EE-AA3377D2F317}" srcOrd="2" destOrd="0" presId="urn:microsoft.com/office/officeart/2005/8/layout/target3"/>
    <dgm:cxn modelId="{B6E9F335-AF1C-4D72-B023-AA54EBADBB9B}" type="presParOf" srcId="{91893412-1C06-43E5-BB32-794A35663B83}" destId="{8BD7F35F-91FC-415D-891B-8BFE55629ED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BC8F7-D880-415C-8989-DAF294AA41CB}"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84FCEE51-9E52-4406-B7E8-A5444E3A5983}">
      <dgm:prSet custT="1"/>
      <dgm:spPr/>
      <dgm:t>
        <a:bodyPr/>
        <a:lstStyle/>
        <a:p>
          <a:pPr algn="r"/>
          <a:r>
            <a:rPr lang="ar-IQ" sz="6000" b="1" i="0" dirty="0">
              <a:latin typeface="Arial" panose="020B0604020202020204" pitchFamily="34" charset="0"/>
              <a:cs typeface="Arial" panose="020B0604020202020204" pitchFamily="34" charset="0"/>
            </a:rPr>
            <a:t>المقدمة:-</a:t>
          </a:r>
          <a:endParaRPr lang="en-US" sz="6000" b="1" dirty="0">
            <a:latin typeface="Arial" panose="020B0604020202020204" pitchFamily="34" charset="0"/>
            <a:cs typeface="Arial" panose="020B0604020202020204" pitchFamily="34" charset="0"/>
          </a:endParaRPr>
        </a:p>
      </dgm:t>
    </dgm:pt>
    <dgm:pt modelId="{41FB7BD3-1305-4302-BE1E-98C5614EF3D4}" type="parTrans" cxnId="{3B2F2C94-55A4-4D5C-BA2B-9BD921DBFB8E}">
      <dgm:prSet/>
      <dgm:spPr/>
      <dgm:t>
        <a:bodyPr/>
        <a:lstStyle/>
        <a:p>
          <a:endParaRPr lang="en-US"/>
        </a:p>
      </dgm:t>
    </dgm:pt>
    <dgm:pt modelId="{744465B5-F3A8-438D-A884-D91D904E0EF5}" type="sibTrans" cxnId="{3B2F2C94-55A4-4D5C-BA2B-9BD921DBFB8E}">
      <dgm:prSet/>
      <dgm:spPr/>
      <dgm:t>
        <a:bodyPr/>
        <a:lstStyle/>
        <a:p>
          <a:endParaRPr lang="en-US"/>
        </a:p>
      </dgm:t>
    </dgm:pt>
    <dgm:pt modelId="{1EE71D7E-18DF-4920-8362-177C070A0460}" type="pres">
      <dgm:prSet presAssocID="{2C6BC8F7-D880-415C-8989-DAF294AA41CB}" presName="Name0" presStyleCnt="0">
        <dgm:presLayoutVars>
          <dgm:chMax val="7"/>
          <dgm:dir/>
          <dgm:animLvl val="lvl"/>
          <dgm:resizeHandles val="exact"/>
        </dgm:presLayoutVars>
      </dgm:prSet>
      <dgm:spPr/>
      <dgm:t>
        <a:bodyPr/>
        <a:lstStyle/>
        <a:p>
          <a:endParaRPr lang="en-US"/>
        </a:p>
      </dgm:t>
    </dgm:pt>
    <dgm:pt modelId="{6D99A93D-375E-403B-B0AD-01991D26291B}" type="pres">
      <dgm:prSet presAssocID="{84FCEE51-9E52-4406-B7E8-A5444E3A5983}" presName="circle1" presStyleLbl="node1" presStyleIdx="0" presStyleCnt="1"/>
      <dgm:spPr/>
    </dgm:pt>
    <dgm:pt modelId="{F476FA09-54DB-4EE0-845B-519B5309FCAF}" type="pres">
      <dgm:prSet presAssocID="{84FCEE51-9E52-4406-B7E8-A5444E3A5983}" presName="space" presStyleCnt="0"/>
      <dgm:spPr/>
    </dgm:pt>
    <dgm:pt modelId="{B882F3F9-EF78-4699-A001-640A7515AFBD}" type="pres">
      <dgm:prSet presAssocID="{84FCEE51-9E52-4406-B7E8-A5444E3A5983}" presName="rect1" presStyleLbl="alignAcc1" presStyleIdx="0" presStyleCnt="1" custScaleX="100000" custLinFactNeighborX="7996" custLinFactNeighborY="-974"/>
      <dgm:spPr/>
      <dgm:t>
        <a:bodyPr/>
        <a:lstStyle/>
        <a:p>
          <a:endParaRPr lang="en-US"/>
        </a:p>
      </dgm:t>
    </dgm:pt>
    <dgm:pt modelId="{241839FA-9331-451D-8A9C-591ED9062D29}" type="pres">
      <dgm:prSet presAssocID="{84FCEE51-9E52-4406-B7E8-A5444E3A5983}" presName="rect1ParTxNoCh" presStyleLbl="alignAcc1" presStyleIdx="0" presStyleCnt="1">
        <dgm:presLayoutVars>
          <dgm:chMax val="1"/>
          <dgm:bulletEnabled val="1"/>
        </dgm:presLayoutVars>
      </dgm:prSet>
      <dgm:spPr/>
      <dgm:t>
        <a:bodyPr/>
        <a:lstStyle/>
        <a:p>
          <a:endParaRPr lang="en-US"/>
        </a:p>
      </dgm:t>
    </dgm:pt>
  </dgm:ptLst>
  <dgm:cxnLst>
    <dgm:cxn modelId="{3B2F2C94-55A4-4D5C-BA2B-9BD921DBFB8E}" srcId="{2C6BC8F7-D880-415C-8989-DAF294AA41CB}" destId="{84FCEE51-9E52-4406-B7E8-A5444E3A5983}" srcOrd="0" destOrd="0" parTransId="{41FB7BD3-1305-4302-BE1E-98C5614EF3D4}" sibTransId="{744465B5-F3A8-438D-A884-D91D904E0EF5}"/>
    <dgm:cxn modelId="{044BE57B-C9F9-4A9A-8F82-AA8532DD34F8}" type="presOf" srcId="{84FCEE51-9E52-4406-B7E8-A5444E3A5983}" destId="{B882F3F9-EF78-4699-A001-640A7515AFBD}" srcOrd="0" destOrd="0" presId="urn:microsoft.com/office/officeart/2005/8/layout/target3"/>
    <dgm:cxn modelId="{E5B0E26C-E9EF-4062-AD6C-3395C2B7A3ED}" type="presOf" srcId="{84FCEE51-9E52-4406-B7E8-A5444E3A5983}" destId="{241839FA-9331-451D-8A9C-591ED9062D29}" srcOrd="1" destOrd="0" presId="urn:microsoft.com/office/officeart/2005/8/layout/target3"/>
    <dgm:cxn modelId="{7FEEFE18-B7E5-4D9D-91DE-1690A6C39E4F}" type="presOf" srcId="{2C6BC8F7-D880-415C-8989-DAF294AA41CB}" destId="{1EE71D7E-18DF-4920-8362-177C070A0460}" srcOrd="0" destOrd="0" presId="urn:microsoft.com/office/officeart/2005/8/layout/target3"/>
    <dgm:cxn modelId="{64030595-DF26-4FEF-8E2D-3A9068F0A1FF}" type="presParOf" srcId="{1EE71D7E-18DF-4920-8362-177C070A0460}" destId="{6D99A93D-375E-403B-B0AD-01991D26291B}" srcOrd="0" destOrd="0" presId="urn:microsoft.com/office/officeart/2005/8/layout/target3"/>
    <dgm:cxn modelId="{AC675CB6-5518-494E-81F3-35282400217E}" type="presParOf" srcId="{1EE71D7E-18DF-4920-8362-177C070A0460}" destId="{F476FA09-54DB-4EE0-845B-519B5309FCAF}" srcOrd="1" destOrd="0" presId="urn:microsoft.com/office/officeart/2005/8/layout/target3"/>
    <dgm:cxn modelId="{A18D0E94-FA5F-456C-9B40-E4BEFA71F470}" type="presParOf" srcId="{1EE71D7E-18DF-4920-8362-177C070A0460}" destId="{B882F3F9-EF78-4699-A001-640A7515AFBD}" srcOrd="2" destOrd="0" presId="urn:microsoft.com/office/officeart/2005/8/layout/target3"/>
    <dgm:cxn modelId="{036E212A-E964-42E2-A6AB-8420337E5416}" type="presParOf" srcId="{1EE71D7E-18DF-4920-8362-177C070A0460}" destId="{241839FA-9331-451D-8A9C-591ED9062D2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39A5C-6910-4665-9E93-70D238743708}" type="doc">
      <dgm:prSet loTypeId="urn:microsoft.com/office/officeart/2005/8/layout/target3" loCatId="relationship" qsTypeId="urn:microsoft.com/office/officeart/2005/8/quickstyle/simple1" qsCatId="simple" csTypeId="urn:microsoft.com/office/officeart/2005/8/colors/accent0_2" csCatId="mainScheme" phldr="1"/>
      <dgm:spPr/>
      <dgm:t>
        <a:bodyPr/>
        <a:lstStyle/>
        <a:p>
          <a:endParaRPr lang="en-US"/>
        </a:p>
      </dgm:t>
    </dgm:pt>
    <dgm:pt modelId="{5CC685CE-5D42-4C21-8ED1-B65A854C755A}">
      <dgm:prSet custT="1"/>
      <dgm:spPr/>
      <dgm:t>
        <a:bodyPr/>
        <a:lstStyle/>
        <a:p>
          <a:r>
            <a:rPr lang="ar-IQ" sz="7200" b="1" i="0" dirty="0" smtClean="0">
              <a:solidFill>
                <a:schemeClr val="tx1"/>
              </a:solidFill>
            </a:rPr>
            <a:t>تعريف الغلاف الغازي</a:t>
          </a:r>
          <a:endParaRPr lang="en-US" sz="7200" b="1" dirty="0">
            <a:solidFill>
              <a:schemeClr val="tx1"/>
            </a:solidFill>
          </a:endParaRPr>
        </a:p>
      </dgm:t>
    </dgm:pt>
    <dgm:pt modelId="{2E76574B-9E95-4210-99BD-30FBE49E457E}" type="parTrans" cxnId="{D8EB1DC7-F8EC-411E-B7E1-89E29B4131C1}">
      <dgm:prSet/>
      <dgm:spPr/>
      <dgm:t>
        <a:bodyPr/>
        <a:lstStyle/>
        <a:p>
          <a:endParaRPr lang="en-US"/>
        </a:p>
      </dgm:t>
    </dgm:pt>
    <dgm:pt modelId="{4EA32CF6-F305-4603-8A6D-B226C0854502}" type="sibTrans" cxnId="{D8EB1DC7-F8EC-411E-B7E1-89E29B4131C1}">
      <dgm:prSet/>
      <dgm:spPr/>
      <dgm:t>
        <a:bodyPr/>
        <a:lstStyle/>
        <a:p>
          <a:endParaRPr lang="en-US"/>
        </a:p>
      </dgm:t>
    </dgm:pt>
    <dgm:pt modelId="{913CCF8E-BA6D-4206-8BBB-D7299A71BEEB}" type="pres">
      <dgm:prSet presAssocID="{9B039A5C-6910-4665-9E93-70D238743708}" presName="Name0" presStyleCnt="0">
        <dgm:presLayoutVars>
          <dgm:chMax val="7"/>
          <dgm:dir/>
          <dgm:animLvl val="lvl"/>
          <dgm:resizeHandles val="exact"/>
        </dgm:presLayoutVars>
      </dgm:prSet>
      <dgm:spPr/>
      <dgm:t>
        <a:bodyPr/>
        <a:lstStyle/>
        <a:p>
          <a:endParaRPr lang="en-US"/>
        </a:p>
      </dgm:t>
    </dgm:pt>
    <dgm:pt modelId="{AD3C29FE-7ED1-4161-9B1B-3965AC357E84}" type="pres">
      <dgm:prSet presAssocID="{5CC685CE-5D42-4C21-8ED1-B65A854C755A}" presName="circle1" presStyleLbl="node1" presStyleIdx="0" presStyleCnt="1"/>
      <dgm:spPr/>
    </dgm:pt>
    <dgm:pt modelId="{8446C115-AD63-4F99-AD84-EE83316B7075}" type="pres">
      <dgm:prSet presAssocID="{5CC685CE-5D42-4C21-8ED1-B65A854C755A}" presName="space" presStyleCnt="0"/>
      <dgm:spPr/>
    </dgm:pt>
    <dgm:pt modelId="{B97ABBBC-7545-49F3-B74C-B911AED446CC}" type="pres">
      <dgm:prSet presAssocID="{5CC685CE-5D42-4C21-8ED1-B65A854C755A}" presName="rect1" presStyleLbl="alignAcc1" presStyleIdx="0" presStyleCnt="1"/>
      <dgm:spPr/>
      <dgm:t>
        <a:bodyPr/>
        <a:lstStyle/>
        <a:p>
          <a:endParaRPr lang="en-US"/>
        </a:p>
      </dgm:t>
    </dgm:pt>
    <dgm:pt modelId="{DA9E8C2E-3A98-45C3-A8E4-F37EEE94F2C7}" type="pres">
      <dgm:prSet presAssocID="{5CC685CE-5D42-4C21-8ED1-B65A854C755A}" presName="rect1ParTxNoCh" presStyleLbl="alignAcc1" presStyleIdx="0" presStyleCnt="1">
        <dgm:presLayoutVars>
          <dgm:chMax val="1"/>
          <dgm:bulletEnabled val="1"/>
        </dgm:presLayoutVars>
      </dgm:prSet>
      <dgm:spPr/>
      <dgm:t>
        <a:bodyPr/>
        <a:lstStyle/>
        <a:p>
          <a:endParaRPr lang="en-US"/>
        </a:p>
      </dgm:t>
    </dgm:pt>
  </dgm:ptLst>
  <dgm:cxnLst>
    <dgm:cxn modelId="{D8EB1DC7-F8EC-411E-B7E1-89E29B4131C1}" srcId="{9B039A5C-6910-4665-9E93-70D238743708}" destId="{5CC685CE-5D42-4C21-8ED1-B65A854C755A}" srcOrd="0" destOrd="0" parTransId="{2E76574B-9E95-4210-99BD-30FBE49E457E}" sibTransId="{4EA32CF6-F305-4603-8A6D-B226C0854502}"/>
    <dgm:cxn modelId="{48C40E33-7DBA-4BD7-BD7B-8200AB3475EB}" type="presOf" srcId="{9B039A5C-6910-4665-9E93-70D238743708}" destId="{913CCF8E-BA6D-4206-8BBB-D7299A71BEEB}" srcOrd="0" destOrd="0" presId="urn:microsoft.com/office/officeart/2005/8/layout/target3"/>
    <dgm:cxn modelId="{C8187F21-69E0-48E0-BA2F-C3115EF01D90}" type="presOf" srcId="{5CC685CE-5D42-4C21-8ED1-B65A854C755A}" destId="{DA9E8C2E-3A98-45C3-A8E4-F37EEE94F2C7}" srcOrd="1" destOrd="0" presId="urn:microsoft.com/office/officeart/2005/8/layout/target3"/>
    <dgm:cxn modelId="{1E0D5907-E868-49F7-90DF-8C597AB8FB95}" type="presOf" srcId="{5CC685CE-5D42-4C21-8ED1-B65A854C755A}" destId="{B97ABBBC-7545-49F3-B74C-B911AED446CC}" srcOrd="0" destOrd="0" presId="urn:microsoft.com/office/officeart/2005/8/layout/target3"/>
    <dgm:cxn modelId="{162F67F4-B017-42B5-A924-77001A23E9AF}" type="presParOf" srcId="{913CCF8E-BA6D-4206-8BBB-D7299A71BEEB}" destId="{AD3C29FE-7ED1-4161-9B1B-3965AC357E84}" srcOrd="0" destOrd="0" presId="urn:microsoft.com/office/officeart/2005/8/layout/target3"/>
    <dgm:cxn modelId="{9AD587E0-7970-4427-B254-99C69CAD2A19}" type="presParOf" srcId="{913CCF8E-BA6D-4206-8BBB-D7299A71BEEB}" destId="{8446C115-AD63-4F99-AD84-EE83316B7075}" srcOrd="1" destOrd="0" presId="urn:microsoft.com/office/officeart/2005/8/layout/target3"/>
    <dgm:cxn modelId="{45263153-8D11-4F5A-8CED-F3AAE1CB74F3}" type="presParOf" srcId="{913CCF8E-BA6D-4206-8BBB-D7299A71BEEB}" destId="{B97ABBBC-7545-49F3-B74C-B911AED446CC}" srcOrd="2" destOrd="0" presId="urn:microsoft.com/office/officeart/2005/8/layout/target3"/>
    <dgm:cxn modelId="{F7F2E51F-5533-4350-BE73-C4D5CFBB2952}" type="presParOf" srcId="{913CCF8E-BA6D-4206-8BBB-D7299A71BEEB}" destId="{DA9E8C2E-3A98-45C3-A8E4-F37EEE94F2C7}"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39B83-85BF-4DFD-A64E-0D7B36BD42B0}"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76994A8F-AC39-4742-B48D-4EF79170F5C9}">
      <dgm:prSet custT="1"/>
      <dgm:spPr/>
      <dgm:t>
        <a:bodyPr/>
        <a:lstStyle/>
        <a:p>
          <a:pPr algn="r"/>
          <a:r>
            <a:rPr lang="ar-IQ" sz="4000" b="1" dirty="0" smtClean="0">
              <a:latin typeface="Arial" panose="020B0604020202020204" pitchFamily="34" charset="0"/>
              <a:cs typeface="Arial" panose="020B0604020202020204" pitchFamily="34" charset="0"/>
            </a:rPr>
            <a:t>طبقات الغلاف الغازي</a:t>
          </a:r>
          <a:endParaRPr lang="en-US" sz="4000" b="1" dirty="0">
            <a:latin typeface="Arial" panose="020B0604020202020204" pitchFamily="34" charset="0"/>
            <a:cs typeface="Arial" panose="020B0604020202020204" pitchFamily="34" charset="0"/>
          </a:endParaRPr>
        </a:p>
      </dgm:t>
    </dgm:pt>
    <dgm:pt modelId="{94B5BA22-1D9C-4D2F-9A22-7B75691BB63F}" type="parTrans" cxnId="{A06DA12B-4ECA-4B1B-A2BC-A8F2FA83F24E}">
      <dgm:prSet/>
      <dgm:spPr/>
      <dgm:t>
        <a:bodyPr/>
        <a:lstStyle/>
        <a:p>
          <a:endParaRPr lang="en-US"/>
        </a:p>
      </dgm:t>
    </dgm:pt>
    <dgm:pt modelId="{A1F54C97-DB3D-4FAB-B3F7-DDE391CB632F}" type="sibTrans" cxnId="{A06DA12B-4ECA-4B1B-A2BC-A8F2FA83F24E}">
      <dgm:prSet/>
      <dgm:spPr/>
      <dgm:t>
        <a:bodyPr/>
        <a:lstStyle/>
        <a:p>
          <a:endParaRPr lang="en-US"/>
        </a:p>
      </dgm:t>
    </dgm:pt>
    <dgm:pt modelId="{C1542CB1-0929-4156-82AC-A373B872AC4D}" type="pres">
      <dgm:prSet presAssocID="{00C39B83-85BF-4DFD-A64E-0D7B36BD42B0}" presName="Name0" presStyleCnt="0">
        <dgm:presLayoutVars>
          <dgm:chMax val="7"/>
          <dgm:dir/>
          <dgm:animLvl val="lvl"/>
          <dgm:resizeHandles val="exact"/>
        </dgm:presLayoutVars>
      </dgm:prSet>
      <dgm:spPr/>
      <dgm:t>
        <a:bodyPr/>
        <a:lstStyle/>
        <a:p>
          <a:endParaRPr lang="en-US"/>
        </a:p>
      </dgm:t>
    </dgm:pt>
    <dgm:pt modelId="{E98A90B2-C2B8-465B-800E-77E737726CED}" type="pres">
      <dgm:prSet presAssocID="{76994A8F-AC39-4742-B48D-4EF79170F5C9}" presName="circle1" presStyleLbl="node1" presStyleIdx="0" presStyleCnt="1"/>
      <dgm:spPr/>
      <dgm:t>
        <a:bodyPr/>
        <a:lstStyle/>
        <a:p>
          <a:endParaRPr lang="en-US"/>
        </a:p>
      </dgm:t>
    </dgm:pt>
    <dgm:pt modelId="{D6963777-BF79-41F4-8F27-C0C0D4FFB40C}" type="pres">
      <dgm:prSet presAssocID="{76994A8F-AC39-4742-B48D-4EF79170F5C9}" presName="space" presStyleCnt="0"/>
      <dgm:spPr/>
      <dgm:t>
        <a:bodyPr/>
        <a:lstStyle/>
        <a:p>
          <a:endParaRPr lang="en-US"/>
        </a:p>
      </dgm:t>
    </dgm:pt>
    <dgm:pt modelId="{F744B2E7-5BC4-443D-AFCC-79728A97B9D6}" type="pres">
      <dgm:prSet presAssocID="{76994A8F-AC39-4742-B48D-4EF79170F5C9}" presName="rect1" presStyleLbl="alignAcc1" presStyleIdx="0" presStyleCnt="1" custScaleX="100000" custScaleY="100000"/>
      <dgm:spPr/>
      <dgm:t>
        <a:bodyPr/>
        <a:lstStyle/>
        <a:p>
          <a:endParaRPr lang="en-US"/>
        </a:p>
      </dgm:t>
    </dgm:pt>
    <dgm:pt modelId="{742CB403-1CAA-4039-BF28-FECDD721E330}" type="pres">
      <dgm:prSet presAssocID="{76994A8F-AC39-4742-B48D-4EF79170F5C9}" presName="rect1ParTxNoCh" presStyleLbl="alignAcc1" presStyleIdx="0" presStyleCnt="1">
        <dgm:presLayoutVars>
          <dgm:chMax val="1"/>
          <dgm:bulletEnabled val="1"/>
        </dgm:presLayoutVars>
      </dgm:prSet>
      <dgm:spPr/>
      <dgm:t>
        <a:bodyPr/>
        <a:lstStyle/>
        <a:p>
          <a:endParaRPr lang="en-US"/>
        </a:p>
      </dgm:t>
    </dgm:pt>
  </dgm:ptLst>
  <dgm:cxnLst>
    <dgm:cxn modelId="{A06DA12B-4ECA-4B1B-A2BC-A8F2FA83F24E}" srcId="{00C39B83-85BF-4DFD-A64E-0D7B36BD42B0}" destId="{76994A8F-AC39-4742-B48D-4EF79170F5C9}" srcOrd="0" destOrd="0" parTransId="{94B5BA22-1D9C-4D2F-9A22-7B75691BB63F}" sibTransId="{A1F54C97-DB3D-4FAB-B3F7-DDE391CB632F}"/>
    <dgm:cxn modelId="{3270F01C-AD40-4AC3-BE63-8D35B02EADF5}" type="presOf" srcId="{00C39B83-85BF-4DFD-A64E-0D7B36BD42B0}" destId="{C1542CB1-0929-4156-82AC-A373B872AC4D}" srcOrd="0" destOrd="0" presId="urn:microsoft.com/office/officeart/2005/8/layout/target3"/>
    <dgm:cxn modelId="{74D533E5-28CB-4911-8A3C-04C0778A7301}" type="presOf" srcId="{76994A8F-AC39-4742-B48D-4EF79170F5C9}" destId="{F744B2E7-5BC4-443D-AFCC-79728A97B9D6}" srcOrd="0" destOrd="0" presId="urn:microsoft.com/office/officeart/2005/8/layout/target3"/>
    <dgm:cxn modelId="{929D4D21-C0DC-4109-B39A-A502B3CD35D4}" type="presOf" srcId="{76994A8F-AC39-4742-B48D-4EF79170F5C9}" destId="{742CB403-1CAA-4039-BF28-FECDD721E330}" srcOrd="1" destOrd="0" presId="urn:microsoft.com/office/officeart/2005/8/layout/target3"/>
    <dgm:cxn modelId="{7D0ECB2E-A991-47DA-A897-A3E0999D1D68}" type="presParOf" srcId="{C1542CB1-0929-4156-82AC-A373B872AC4D}" destId="{E98A90B2-C2B8-465B-800E-77E737726CED}" srcOrd="0" destOrd="0" presId="urn:microsoft.com/office/officeart/2005/8/layout/target3"/>
    <dgm:cxn modelId="{B1D013D1-9792-4656-878E-2ED576DD87BD}" type="presParOf" srcId="{C1542CB1-0929-4156-82AC-A373B872AC4D}" destId="{D6963777-BF79-41F4-8F27-C0C0D4FFB40C}" srcOrd="1" destOrd="0" presId="urn:microsoft.com/office/officeart/2005/8/layout/target3"/>
    <dgm:cxn modelId="{18CBBA4D-532B-4C28-BA37-85B87733F003}" type="presParOf" srcId="{C1542CB1-0929-4156-82AC-A373B872AC4D}" destId="{F744B2E7-5BC4-443D-AFCC-79728A97B9D6}" srcOrd="2" destOrd="0" presId="urn:microsoft.com/office/officeart/2005/8/layout/target3"/>
    <dgm:cxn modelId="{DC259779-5F67-41B9-967B-943354B91E08}" type="presParOf" srcId="{C1542CB1-0929-4156-82AC-A373B872AC4D}" destId="{742CB403-1CAA-4039-BF28-FECDD721E33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6FAC59-542A-4EC8-9587-AEE2585A2C68}"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F772D90-304F-4825-A562-315A2C8D2003}">
      <dgm:prSet custT="1"/>
      <dgm:spPr/>
      <dgm:t>
        <a:bodyPr/>
        <a:lstStyle/>
        <a:p>
          <a:r>
            <a:rPr lang="ar-IQ" sz="4800" dirty="0" smtClean="0">
              <a:latin typeface="Arial" panose="020B0604020202020204" pitchFamily="34" charset="0"/>
              <a:cs typeface="Arial" panose="020B0604020202020204" pitchFamily="34" charset="0"/>
            </a:rPr>
            <a:t>خصائص طبقات الغلاف الغازي الكبرى</a:t>
          </a:r>
          <a:endParaRPr lang="en-US" sz="4800" dirty="0">
            <a:latin typeface="Arial" panose="020B0604020202020204" pitchFamily="34" charset="0"/>
            <a:cs typeface="Arial" panose="020B0604020202020204" pitchFamily="34" charset="0"/>
          </a:endParaRPr>
        </a:p>
      </dgm:t>
    </dgm:pt>
    <dgm:pt modelId="{613EF5B3-CFCB-4A53-93E7-EB8D5D042C42}" type="parTrans" cxnId="{4B8E8E35-9582-4419-A0AD-D9CF243DB604}">
      <dgm:prSet/>
      <dgm:spPr/>
      <dgm:t>
        <a:bodyPr/>
        <a:lstStyle/>
        <a:p>
          <a:endParaRPr lang="en-US"/>
        </a:p>
      </dgm:t>
    </dgm:pt>
    <dgm:pt modelId="{3C222012-E41F-4F75-A33D-CB2C9EC57AF0}" type="sibTrans" cxnId="{4B8E8E35-9582-4419-A0AD-D9CF243DB604}">
      <dgm:prSet/>
      <dgm:spPr/>
      <dgm:t>
        <a:bodyPr/>
        <a:lstStyle/>
        <a:p>
          <a:endParaRPr lang="en-US"/>
        </a:p>
      </dgm:t>
    </dgm:pt>
    <dgm:pt modelId="{B9890631-04CB-4550-86F8-F76C4BD1AE52}" type="pres">
      <dgm:prSet presAssocID="{2E6FAC59-542A-4EC8-9587-AEE2585A2C68}" presName="Name0" presStyleCnt="0">
        <dgm:presLayoutVars>
          <dgm:chMax val="7"/>
          <dgm:dir/>
          <dgm:animLvl val="lvl"/>
          <dgm:resizeHandles val="exact"/>
        </dgm:presLayoutVars>
      </dgm:prSet>
      <dgm:spPr/>
      <dgm:t>
        <a:bodyPr/>
        <a:lstStyle/>
        <a:p>
          <a:endParaRPr lang="en-US"/>
        </a:p>
      </dgm:t>
    </dgm:pt>
    <dgm:pt modelId="{EB61EAB8-C903-4B88-AE1D-C666B70983A1}" type="pres">
      <dgm:prSet presAssocID="{AF772D90-304F-4825-A562-315A2C8D2003}" presName="circle1" presStyleLbl="node1" presStyleIdx="0" presStyleCnt="1"/>
      <dgm:spPr/>
    </dgm:pt>
    <dgm:pt modelId="{FA1F6B88-C5D3-4D8B-953B-F684911C2DA0}" type="pres">
      <dgm:prSet presAssocID="{AF772D90-304F-4825-A562-315A2C8D2003}" presName="space" presStyleCnt="0"/>
      <dgm:spPr/>
    </dgm:pt>
    <dgm:pt modelId="{93EFF04C-77AB-4A6C-8386-73EC6C9DF63C}" type="pres">
      <dgm:prSet presAssocID="{AF772D90-304F-4825-A562-315A2C8D2003}" presName="rect1" presStyleLbl="alignAcc1" presStyleIdx="0" presStyleCnt="1" custScaleX="100000" custLinFactNeighborX="829" custLinFactNeighborY="-4039"/>
      <dgm:spPr/>
      <dgm:t>
        <a:bodyPr/>
        <a:lstStyle/>
        <a:p>
          <a:endParaRPr lang="en-US"/>
        </a:p>
      </dgm:t>
    </dgm:pt>
    <dgm:pt modelId="{0AC2C424-E32F-4E9A-96FC-6AADD99E5296}" type="pres">
      <dgm:prSet presAssocID="{AF772D90-304F-4825-A562-315A2C8D2003}" presName="rect1ParTxNoCh" presStyleLbl="alignAcc1" presStyleIdx="0" presStyleCnt="1">
        <dgm:presLayoutVars>
          <dgm:chMax val="1"/>
          <dgm:bulletEnabled val="1"/>
        </dgm:presLayoutVars>
      </dgm:prSet>
      <dgm:spPr/>
      <dgm:t>
        <a:bodyPr/>
        <a:lstStyle/>
        <a:p>
          <a:endParaRPr lang="en-US"/>
        </a:p>
      </dgm:t>
    </dgm:pt>
  </dgm:ptLst>
  <dgm:cxnLst>
    <dgm:cxn modelId="{4B8E8E35-9582-4419-A0AD-D9CF243DB604}" srcId="{2E6FAC59-542A-4EC8-9587-AEE2585A2C68}" destId="{AF772D90-304F-4825-A562-315A2C8D2003}" srcOrd="0" destOrd="0" parTransId="{613EF5B3-CFCB-4A53-93E7-EB8D5D042C42}" sibTransId="{3C222012-E41F-4F75-A33D-CB2C9EC57AF0}"/>
    <dgm:cxn modelId="{47B9857E-B8BE-43CC-8A1B-EC15EAA6D057}" type="presOf" srcId="{AF772D90-304F-4825-A562-315A2C8D2003}" destId="{0AC2C424-E32F-4E9A-96FC-6AADD99E5296}" srcOrd="1" destOrd="0" presId="urn:microsoft.com/office/officeart/2005/8/layout/target3"/>
    <dgm:cxn modelId="{1C312533-38F9-4ACC-8AA7-E7CA38D3F381}" type="presOf" srcId="{AF772D90-304F-4825-A562-315A2C8D2003}" destId="{93EFF04C-77AB-4A6C-8386-73EC6C9DF63C}" srcOrd="0" destOrd="0" presId="urn:microsoft.com/office/officeart/2005/8/layout/target3"/>
    <dgm:cxn modelId="{DD0E1E4D-646C-480E-A261-B2E1DE7F22A3}" type="presOf" srcId="{2E6FAC59-542A-4EC8-9587-AEE2585A2C68}" destId="{B9890631-04CB-4550-86F8-F76C4BD1AE52}" srcOrd="0" destOrd="0" presId="urn:microsoft.com/office/officeart/2005/8/layout/target3"/>
    <dgm:cxn modelId="{39182738-D0F6-4844-9A20-6E1E6FEAD6AA}" type="presParOf" srcId="{B9890631-04CB-4550-86F8-F76C4BD1AE52}" destId="{EB61EAB8-C903-4B88-AE1D-C666B70983A1}" srcOrd="0" destOrd="0" presId="urn:microsoft.com/office/officeart/2005/8/layout/target3"/>
    <dgm:cxn modelId="{97078E05-690C-47AD-9110-05B0B325200A}" type="presParOf" srcId="{B9890631-04CB-4550-86F8-F76C4BD1AE52}" destId="{FA1F6B88-C5D3-4D8B-953B-F684911C2DA0}" srcOrd="1" destOrd="0" presId="urn:microsoft.com/office/officeart/2005/8/layout/target3"/>
    <dgm:cxn modelId="{0671066A-5ECD-4FEF-8AD0-B90F4AF9C762}" type="presParOf" srcId="{B9890631-04CB-4550-86F8-F76C4BD1AE52}" destId="{93EFF04C-77AB-4A6C-8386-73EC6C9DF63C}" srcOrd="2" destOrd="0" presId="urn:microsoft.com/office/officeart/2005/8/layout/target3"/>
    <dgm:cxn modelId="{FA4C76AA-68E3-4FBB-8F52-0C67370635D1}" type="presParOf" srcId="{B9890631-04CB-4550-86F8-F76C4BD1AE52}" destId="{0AC2C424-E32F-4E9A-96FC-6AADD99E52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6FAC59-542A-4EC8-9587-AEE2585A2C68}"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F772D90-304F-4825-A562-315A2C8D2003}">
      <dgm:prSet custT="1"/>
      <dgm:spPr/>
      <dgm:t>
        <a:bodyPr/>
        <a:lstStyle/>
        <a:p>
          <a:r>
            <a:rPr lang="ar-IQ" sz="4800" dirty="0" smtClean="0">
              <a:latin typeface="Arial" panose="020B0604020202020204" pitchFamily="34" charset="0"/>
              <a:cs typeface="Arial" panose="020B0604020202020204" pitchFamily="34" charset="0"/>
            </a:rPr>
            <a:t>خصائص طبقات الغلاف الغازي الكبرى</a:t>
          </a:r>
          <a:endParaRPr lang="en-US" sz="4800" dirty="0">
            <a:latin typeface="Arial" panose="020B0604020202020204" pitchFamily="34" charset="0"/>
            <a:cs typeface="Arial" panose="020B0604020202020204" pitchFamily="34" charset="0"/>
          </a:endParaRPr>
        </a:p>
      </dgm:t>
    </dgm:pt>
    <dgm:pt modelId="{613EF5B3-CFCB-4A53-93E7-EB8D5D042C42}" type="parTrans" cxnId="{4B8E8E35-9582-4419-A0AD-D9CF243DB604}">
      <dgm:prSet/>
      <dgm:spPr/>
      <dgm:t>
        <a:bodyPr/>
        <a:lstStyle/>
        <a:p>
          <a:endParaRPr lang="en-US"/>
        </a:p>
      </dgm:t>
    </dgm:pt>
    <dgm:pt modelId="{3C222012-E41F-4F75-A33D-CB2C9EC57AF0}" type="sibTrans" cxnId="{4B8E8E35-9582-4419-A0AD-D9CF243DB604}">
      <dgm:prSet/>
      <dgm:spPr/>
      <dgm:t>
        <a:bodyPr/>
        <a:lstStyle/>
        <a:p>
          <a:endParaRPr lang="en-US"/>
        </a:p>
      </dgm:t>
    </dgm:pt>
    <dgm:pt modelId="{B9890631-04CB-4550-86F8-F76C4BD1AE52}" type="pres">
      <dgm:prSet presAssocID="{2E6FAC59-542A-4EC8-9587-AEE2585A2C68}" presName="Name0" presStyleCnt="0">
        <dgm:presLayoutVars>
          <dgm:chMax val="7"/>
          <dgm:dir/>
          <dgm:animLvl val="lvl"/>
          <dgm:resizeHandles val="exact"/>
        </dgm:presLayoutVars>
      </dgm:prSet>
      <dgm:spPr/>
      <dgm:t>
        <a:bodyPr/>
        <a:lstStyle/>
        <a:p>
          <a:endParaRPr lang="en-US"/>
        </a:p>
      </dgm:t>
    </dgm:pt>
    <dgm:pt modelId="{EB61EAB8-C903-4B88-AE1D-C666B70983A1}" type="pres">
      <dgm:prSet presAssocID="{AF772D90-304F-4825-A562-315A2C8D2003}" presName="circle1" presStyleLbl="node1" presStyleIdx="0" presStyleCnt="1"/>
      <dgm:spPr/>
    </dgm:pt>
    <dgm:pt modelId="{FA1F6B88-C5D3-4D8B-953B-F684911C2DA0}" type="pres">
      <dgm:prSet presAssocID="{AF772D90-304F-4825-A562-315A2C8D2003}" presName="space" presStyleCnt="0"/>
      <dgm:spPr/>
    </dgm:pt>
    <dgm:pt modelId="{93EFF04C-77AB-4A6C-8386-73EC6C9DF63C}" type="pres">
      <dgm:prSet presAssocID="{AF772D90-304F-4825-A562-315A2C8D2003}" presName="rect1" presStyleLbl="alignAcc1" presStyleIdx="0" presStyleCnt="1" custScaleX="100000" custLinFactNeighborX="829" custLinFactNeighborY="-4039"/>
      <dgm:spPr/>
      <dgm:t>
        <a:bodyPr/>
        <a:lstStyle/>
        <a:p>
          <a:endParaRPr lang="en-US"/>
        </a:p>
      </dgm:t>
    </dgm:pt>
    <dgm:pt modelId="{0AC2C424-E32F-4E9A-96FC-6AADD99E5296}" type="pres">
      <dgm:prSet presAssocID="{AF772D90-304F-4825-A562-315A2C8D2003}" presName="rect1ParTxNoCh" presStyleLbl="alignAcc1" presStyleIdx="0" presStyleCnt="1">
        <dgm:presLayoutVars>
          <dgm:chMax val="1"/>
          <dgm:bulletEnabled val="1"/>
        </dgm:presLayoutVars>
      </dgm:prSet>
      <dgm:spPr/>
      <dgm:t>
        <a:bodyPr/>
        <a:lstStyle/>
        <a:p>
          <a:endParaRPr lang="en-US"/>
        </a:p>
      </dgm:t>
    </dgm:pt>
  </dgm:ptLst>
  <dgm:cxnLst>
    <dgm:cxn modelId="{4B8E8E35-9582-4419-A0AD-D9CF243DB604}" srcId="{2E6FAC59-542A-4EC8-9587-AEE2585A2C68}" destId="{AF772D90-304F-4825-A562-315A2C8D2003}" srcOrd="0" destOrd="0" parTransId="{613EF5B3-CFCB-4A53-93E7-EB8D5D042C42}" sibTransId="{3C222012-E41F-4F75-A33D-CB2C9EC57AF0}"/>
    <dgm:cxn modelId="{616502FF-A3AF-4490-A7DC-2C0FDF443E87}" type="presOf" srcId="{AF772D90-304F-4825-A562-315A2C8D2003}" destId="{93EFF04C-77AB-4A6C-8386-73EC6C9DF63C}" srcOrd="0" destOrd="0" presId="urn:microsoft.com/office/officeart/2005/8/layout/target3"/>
    <dgm:cxn modelId="{B4A69681-0AE1-4741-90D3-410BD58E08E8}" type="presOf" srcId="{2E6FAC59-542A-4EC8-9587-AEE2585A2C68}" destId="{B9890631-04CB-4550-86F8-F76C4BD1AE52}" srcOrd="0" destOrd="0" presId="urn:microsoft.com/office/officeart/2005/8/layout/target3"/>
    <dgm:cxn modelId="{14FA3F0F-A9A3-4679-900E-F3172E91EFEE}" type="presOf" srcId="{AF772D90-304F-4825-A562-315A2C8D2003}" destId="{0AC2C424-E32F-4E9A-96FC-6AADD99E5296}" srcOrd="1" destOrd="0" presId="urn:microsoft.com/office/officeart/2005/8/layout/target3"/>
    <dgm:cxn modelId="{6F788C38-4257-47D7-9DE9-BF7282E1A594}" type="presParOf" srcId="{B9890631-04CB-4550-86F8-F76C4BD1AE52}" destId="{EB61EAB8-C903-4B88-AE1D-C666B70983A1}" srcOrd="0" destOrd="0" presId="urn:microsoft.com/office/officeart/2005/8/layout/target3"/>
    <dgm:cxn modelId="{DF027F82-44F7-4902-9727-1F5E9F637740}" type="presParOf" srcId="{B9890631-04CB-4550-86F8-F76C4BD1AE52}" destId="{FA1F6B88-C5D3-4D8B-953B-F684911C2DA0}" srcOrd="1" destOrd="0" presId="urn:microsoft.com/office/officeart/2005/8/layout/target3"/>
    <dgm:cxn modelId="{678DFF1D-96C0-4E50-B432-4B191B58741F}" type="presParOf" srcId="{B9890631-04CB-4550-86F8-F76C4BD1AE52}" destId="{93EFF04C-77AB-4A6C-8386-73EC6C9DF63C}" srcOrd="2" destOrd="0" presId="urn:microsoft.com/office/officeart/2005/8/layout/target3"/>
    <dgm:cxn modelId="{2FF79C32-9F48-4645-8850-C6C6680525F4}" type="presParOf" srcId="{B9890631-04CB-4550-86F8-F76C4BD1AE52}" destId="{0AC2C424-E32F-4E9A-96FC-6AADD99E52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6FAC59-542A-4EC8-9587-AEE2585A2C68}"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F772D90-304F-4825-A562-315A2C8D2003}">
      <dgm:prSet custT="1"/>
      <dgm:spPr/>
      <dgm:t>
        <a:bodyPr/>
        <a:lstStyle/>
        <a:p>
          <a:r>
            <a:rPr lang="ar-IQ" sz="4800" dirty="0" smtClean="0">
              <a:latin typeface="Arial" panose="020B0604020202020204" pitchFamily="34" charset="0"/>
              <a:cs typeface="Arial" panose="020B0604020202020204" pitchFamily="34" charset="0"/>
            </a:rPr>
            <a:t>خصائص طبقات الغلاف الغازي الكبرى</a:t>
          </a:r>
          <a:endParaRPr lang="en-US" sz="4800" dirty="0">
            <a:latin typeface="Arial" panose="020B0604020202020204" pitchFamily="34" charset="0"/>
            <a:cs typeface="Arial" panose="020B0604020202020204" pitchFamily="34" charset="0"/>
          </a:endParaRPr>
        </a:p>
      </dgm:t>
    </dgm:pt>
    <dgm:pt modelId="{613EF5B3-CFCB-4A53-93E7-EB8D5D042C42}" type="parTrans" cxnId="{4B8E8E35-9582-4419-A0AD-D9CF243DB604}">
      <dgm:prSet/>
      <dgm:spPr/>
      <dgm:t>
        <a:bodyPr/>
        <a:lstStyle/>
        <a:p>
          <a:endParaRPr lang="en-US"/>
        </a:p>
      </dgm:t>
    </dgm:pt>
    <dgm:pt modelId="{3C222012-E41F-4F75-A33D-CB2C9EC57AF0}" type="sibTrans" cxnId="{4B8E8E35-9582-4419-A0AD-D9CF243DB604}">
      <dgm:prSet/>
      <dgm:spPr/>
      <dgm:t>
        <a:bodyPr/>
        <a:lstStyle/>
        <a:p>
          <a:endParaRPr lang="en-US"/>
        </a:p>
      </dgm:t>
    </dgm:pt>
    <dgm:pt modelId="{B9890631-04CB-4550-86F8-F76C4BD1AE52}" type="pres">
      <dgm:prSet presAssocID="{2E6FAC59-542A-4EC8-9587-AEE2585A2C68}" presName="Name0" presStyleCnt="0">
        <dgm:presLayoutVars>
          <dgm:chMax val="7"/>
          <dgm:dir/>
          <dgm:animLvl val="lvl"/>
          <dgm:resizeHandles val="exact"/>
        </dgm:presLayoutVars>
      </dgm:prSet>
      <dgm:spPr/>
      <dgm:t>
        <a:bodyPr/>
        <a:lstStyle/>
        <a:p>
          <a:endParaRPr lang="en-US"/>
        </a:p>
      </dgm:t>
    </dgm:pt>
    <dgm:pt modelId="{EB61EAB8-C903-4B88-AE1D-C666B70983A1}" type="pres">
      <dgm:prSet presAssocID="{AF772D90-304F-4825-A562-315A2C8D2003}" presName="circle1" presStyleLbl="node1" presStyleIdx="0" presStyleCnt="1"/>
      <dgm:spPr/>
    </dgm:pt>
    <dgm:pt modelId="{FA1F6B88-C5D3-4D8B-953B-F684911C2DA0}" type="pres">
      <dgm:prSet presAssocID="{AF772D90-304F-4825-A562-315A2C8D2003}" presName="space" presStyleCnt="0"/>
      <dgm:spPr/>
    </dgm:pt>
    <dgm:pt modelId="{93EFF04C-77AB-4A6C-8386-73EC6C9DF63C}" type="pres">
      <dgm:prSet presAssocID="{AF772D90-304F-4825-A562-315A2C8D2003}" presName="rect1" presStyleLbl="alignAcc1" presStyleIdx="0" presStyleCnt="1" custScaleX="100000" custLinFactNeighborX="829" custLinFactNeighborY="-4039"/>
      <dgm:spPr/>
      <dgm:t>
        <a:bodyPr/>
        <a:lstStyle/>
        <a:p>
          <a:endParaRPr lang="en-US"/>
        </a:p>
      </dgm:t>
    </dgm:pt>
    <dgm:pt modelId="{0AC2C424-E32F-4E9A-96FC-6AADD99E5296}" type="pres">
      <dgm:prSet presAssocID="{AF772D90-304F-4825-A562-315A2C8D2003}" presName="rect1ParTxNoCh" presStyleLbl="alignAcc1" presStyleIdx="0" presStyleCnt="1">
        <dgm:presLayoutVars>
          <dgm:chMax val="1"/>
          <dgm:bulletEnabled val="1"/>
        </dgm:presLayoutVars>
      </dgm:prSet>
      <dgm:spPr/>
      <dgm:t>
        <a:bodyPr/>
        <a:lstStyle/>
        <a:p>
          <a:endParaRPr lang="en-US"/>
        </a:p>
      </dgm:t>
    </dgm:pt>
  </dgm:ptLst>
  <dgm:cxnLst>
    <dgm:cxn modelId="{4B8E8E35-9582-4419-A0AD-D9CF243DB604}" srcId="{2E6FAC59-542A-4EC8-9587-AEE2585A2C68}" destId="{AF772D90-304F-4825-A562-315A2C8D2003}" srcOrd="0" destOrd="0" parTransId="{613EF5B3-CFCB-4A53-93E7-EB8D5D042C42}" sibTransId="{3C222012-E41F-4F75-A33D-CB2C9EC57AF0}"/>
    <dgm:cxn modelId="{47A92F0F-0F8D-44CB-96AF-5170BE2BAEED}" type="presOf" srcId="{AF772D90-304F-4825-A562-315A2C8D2003}" destId="{0AC2C424-E32F-4E9A-96FC-6AADD99E5296}" srcOrd="1" destOrd="0" presId="urn:microsoft.com/office/officeart/2005/8/layout/target3"/>
    <dgm:cxn modelId="{A57D15DB-F23C-4D2C-A87E-B7E0224DCC0E}" type="presOf" srcId="{AF772D90-304F-4825-A562-315A2C8D2003}" destId="{93EFF04C-77AB-4A6C-8386-73EC6C9DF63C}" srcOrd="0" destOrd="0" presId="urn:microsoft.com/office/officeart/2005/8/layout/target3"/>
    <dgm:cxn modelId="{4544BBC0-E502-4792-83B6-3B68DCA2DEB8}" type="presOf" srcId="{2E6FAC59-542A-4EC8-9587-AEE2585A2C68}" destId="{B9890631-04CB-4550-86F8-F76C4BD1AE52}" srcOrd="0" destOrd="0" presId="urn:microsoft.com/office/officeart/2005/8/layout/target3"/>
    <dgm:cxn modelId="{1AFEAE23-CDE7-45DC-B9E0-CBAA7B5B8F9B}" type="presParOf" srcId="{B9890631-04CB-4550-86F8-F76C4BD1AE52}" destId="{EB61EAB8-C903-4B88-AE1D-C666B70983A1}" srcOrd="0" destOrd="0" presId="urn:microsoft.com/office/officeart/2005/8/layout/target3"/>
    <dgm:cxn modelId="{5C311135-2B75-4104-A336-C2FA5D9DA829}" type="presParOf" srcId="{B9890631-04CB-4550-86F8-F76C4BD1AE52}" destId="{FA1F6B88-C5D3-4D8B-953B-F684911C2DA0}" srcOrd="1" destOrd="0" presId="urn:microsoft.com/office/officeart/2005/8/layout/target3"/>
    <dgm:cxn modelId="{4CDD44A0-26ED-4E64-A698-886FEC67A9C1}" type="presParOf" srcId="{B9890631-04CB-4550-86F8-F76C4BD1AE52}" destId="{93EFF04C-77AB-4A6C-8386-73EC6C9DF63C}" srcOrd="2" destOrd="0" presId="urn:microsoft.com/office/officeart/2005/8/layout/target3"/>
    <dgm:cxn modelId="{722F71FE-5392-45F9-B138-3335D1B90B16}" type="presParOf" srcId="{B9890631-04CB-4550-86F8-F76C4BD1AE52}" destId="{0AC2C424-E32F-4E9A-96FC-6AADD99E52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6FAC59-542A-4EC8-9587-AEE2585A2C68}"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F772D90-304F-4825-A562-315A2C8D2003}">
      <dgm:prSet custT="1"/>
      <dgm:spPr/>
      <dgm:t>
        <a:bodyPr/>
        <a:lstStyle/>
        <a:p>
          <a:r>
            <a:rPr lang="ar-IQ" sz="4800" dirty="0" smtClean="0">
              <a:latin typeface="Arial" panose="020B0604020202020204" pitchFamily="34" charset="0"/>
              <a:cs typeface="Arial" panose="020B0604020202020204" pitchFamily="34" charset="0"/>
            </a:rPr>
            <a:t>خصائص طبقات الغلاف الغازي الكبرى</a:t>
          </a:r>
          <a:endParaRPr lang="en-US" sz="4800" dirty="0">
            <a:latin typeface="Arial" panose="020B0604020202020204" pitchFamily="34" charset="0"/>
            <a:cs typeface="Arial" panose="020B0604020202020204" pitchFamily="34" charset="0"/>
          </a:endParaRPr>
        </a:p>
      </dgm:t>
    </dgm:pt>
    <dgm:pt modelId="{613EF5B3-CFCB-4A53-93E7-EB8D5D042C42}" type="parTrans" cxnId="{4B8E8E35-9582-4419-A0AD-D9CF243DB604}">
      <dgm:prSet/>
      <dgm:spPr/>
      <dgm:t>
        <a:bodyPr/>
        <a:lstStyle/>
        <a:p>
          <a:endParaRPr lang="en-US"/>
        </a:p>
      </dgm:t>
    </dgm:pt>
    <dgm:pt modelId="{3C222012-E41F-4F75-A33D-CB2C9EC57AF0}" type="sibTrans" cxnId="{4B8E8E35-9582-4419-A0AD-D9CF243DB604}">
      <dgm:prSet/>
      <dgm:spPr/>
      <dgm:t>
        <a:bodyPr/>
        <a:lstStyle/>
        <a:p>
          <a:endParaRPr lang="en-US"/>
        </a:p>
      </dgm:t>
    </dgm:pt>
    <dgm:pt modelId="{B9890631-04CB-4550-86F8-F76C4BD1AE52}" type="pres">
      <dgm:prSet presAssocID="{2E6FAC59-542A-4EC8-9587-AEE2585A2C68}" presName="Name0" presStyleCnt="0">
        <dgm:presLayoutVars>
          <dgm:chMax val="7"/>
          <dgm:dir/>
          <dgm:animLvl val="lvl"/>
          <dgm:resizeHandles val="exact"/>
        </dgm:presLayoutVars>
      </dgm:prSet>
      <dgm:spPr/>
      <dgm:t>
        <a:bodyPr/>
        <a:lstStyle/>
        <a:p>
          <a:endParaRPr lang="en-US"/>
        </a:p>
      </dgm:t>
    </dgm:pt>
    <dgm:pt modelId="{EB61EAB8-C903-4B88-AE1D-C666B70983A1}" type="pres">
      <dgm:prSet presAssocID="{AF772D90-304F-4825-A562-315A2C8D2003}" presName="circle1" presStyleLbl="node1" presStyleIdx="0" presStyleCnt="1"/>
      <dgm:spPr/>
    </dgm:pt>
    <dgm:pt modelId="{FA1F6B88-C5D3-4D8B-953B-F684911C2DA0}" type="pres">
      <dgm:prSet presAssocID="{AF772D90-304F-4825-A562-315A2C8D2003}" presName="space" presStyleCnt="0"/>
      <dgm:spPr/>
    </dgm:pt>
    <dgm:pt modelId="{93EFF04C-77AB-4A6C-8386-73EC6C9DF63C}" type="pres">
      <dgm:prSet presAssocID="{AF772D90-304F-4825-A562-315A2C8D2003}" presName="rect1" presStyleLbl="alignAcc1" presStyleIdx="0" presStyleCnt="1" custScaleX="100000" custLinFactNeighborX="829" custLinFactNeighborY="-4039"/>
      <dgm:spPr/>
      <dgm:t>
        <a:bodyPr/>
        <a:lstStyle/>
        <a:p>
          <a:endParaRPr lang="en-US"/>
        </a:p>
      </dgm:t>
    </dgm:pt>
    <dgm:pt modelId="{0AC2C424-E32F-4E9A-96FC-6AADD99E5296}" type="pres">
      <dgm:prSet presAssocID="{AF772D90-304F-4825-A562-315A2C8D2003}" presName="rect1ParTxNoCh" presStyleLbl="alignAcc1" presStyleIdx="0" presStyleCnt="1">
        <dgm:presLayoutVars>
          <dgm:chMax val="1"/>
          <dgm:bulletEnabled val="1"/>
        </dgm:presLayoutVars>
      </dgm:prSet>
      <dgm:spPr/>
      <dgm:t>
        <a:bodyPr/>
        <a:lstStyle/>
        <a:p>
          <a:endParaRPr lang="en-US"/>
        </a:p>
      </dgm:t>
    </dgm:pt>
  </dgm:ptLst>
  <dgm:cxnLst>
    <dgm:cxn modelId="{4B8E8E35-9582-4419-A0AD-D9CF243DB604}" srcId="{2E6FAC59-542A-4EC8-9587-AEE2585A2C68}" destId="{AF772D90-304F-4825-A562-315A2C8D2003}" srcOrd="0" destOrd="0" parTransId="{613EF5B3-CFCB-4A53-93E7-EB8D5D042C42}" sibTransId="{3C222012-E41F-4F75-A33D-CB2C9EC57AF0}"/>
    <dgm:cxn modelId="{B06D4CF4-2CEC-41F3-8596-C9875D27ED94}" type="presOf" srcId="{AF772D90-304F-4825-A562-315A2C8D2003}" destId="{93EFF04C-77AB-4A6C-8386-73EC6C9DF63C}" srcOrd="0" destOrd="0" presId="urn:microsoft.com/office/officeart/2005/8/layout/target3"/>
    <dgm:cxn modelId="{3ACE74CD-EE06-4320-8F41-1C7B5E40F327}" type="presOf" srcId="{2E6FAC59-542A-4EC8-9587-AEE2585A2C68}" destId="{B9890631-04CB-4550-86F8-F76C4BD1AE52}" srcOrd="0" destOrd="0" presId="urn:microsoft.com/office/officeart/2005/8/layout/target3"/>
    <dgm:cxn modelId="{0A4F08B0-9968-4272-8366-328B94A9C77E}" type="presOf" srcId="{AF772D90-304F-4825-A562-315A2C8D2003}" destId="{0AC2C424-E32F-4E9A-96FC-6AADD99E5296}" srcOrd="1" destOrd="0" presId="urn:microsoft.com/office/officeart/2005/8/layout/target3"/>
    <dgm:cxn modelId="{DD2E1A71-A8C8-453E-B124-3AD11BB83FEC}" type="presParOf" srcId="{B9890631-04CB-4550-86F8-F76C4BD1AE52}" destId="{EB61EAB8-C903-4B88-AE1D-C666B70983A1}" srcOrd="0" destOrd="0" presId="urn:microsoft.com/office/officeart/2005/8/layout/target3"/>
    <dgm:cxn modelId="{E0F31F3F-6674-4A12-A6C5-C0F96E758999}" type="presParOf" srcId="{B9890631-04CB-4550-86F8-F76C4BD1AE52}" destId="{FA1F6B88-C5D3-4D8B-953B-F684911C2DA0}" srcOrd="1" destOrd="0" presId="urn:microsoft.com/office/officeart/2005/8/layout/target3"/>
    <dgm:cxn modelId="{C3F6ECE0-2A4A-4DE0-9831-262830AF4C3D}" type="presParOf" srcId="{B9890631-04CB-4550-86F8-F76C4BD1AE52}" destId="{93EFF04C-77AB-4A6C-8386-73EC6C9DF63C}" srcOrd="2" destOrd="0" presId="urn:microsoft.com/office/officeart/2005/8/layout/target3"/>
    <dgm:cxn modelId="{D174BCBE-5D9F-4EC4-BD97-511885B3B1C8}" type="presParOf" srcId="{B9890631-04CB-4550-86F8-F76C4BD1AE52}" destId="{0AC2C424-E32F-4E9A-96FC-6AADD99E52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63FB-D1A3-4574-8947-9528C60F6B9B}">
      <dsp:nvSpPr>
        <dsp:cNvPr id="0" name=""/>
        <dsp:cNvSpPr/>
      </dsp:nvSpPr>
      <dsp:spPr>
        <a:xfrm>
          <a:off x="0" y="0"/>
          <a:ext cx="1400530" cy="1400530"/>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56C04-3A26-45B6-97EE-AA3377D2F317}">
      <dsp:nvSpPr>
        <dsp:cNvPr id="0" name=""/>
        <dsp:cNvSpPr/>
      </dsp:nvSpPr>
      <dsp:spPr>
        <a:xfrm>
          <a:off x="700264" y="0"/>
          <a:ext cx="9987931" cy="140053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r" defTabSz="2889250">
            <a:lnSpc>
              <a:spcPct val="90000"/>
            </a:lnSpc>
            <a:spcBef>
              <a:spcPct val="0"/>
            </a:spcBef>
            <a:spcAft>
              <a:spcPct val="35000"/>
            </a:spcAft>
          </a:pPr>
          <a:r>
            <a:rPr lang="ar-IQ" sz="6500" b="0" i="0" kern="1200" dirty="0">
              <a:latin typeface="Arial" panose="020B0604020202020204" pitchFamily="34" charset="0"/>
              <a:cs typeface="Arial" panose="020B0604020202020204" pitchFamily="34" charset="0"/>
            </a:rPr>
            <a:t>التغذية الراجعة:-</a:t>
          </a:r>
          <a:endParaRPr lang="en-US" sz="6500" kern="1200" dirty="0">
            <a:latin typeface="Arial" panose="020B0604020202020204" pitchFamily="34" charset="0"/>
            <a:cs typeface="Arial" panose="020B0604020202020204" pitchFamily="34" charset="0"/>
          </a:endParaRPr>
        </a:p>
      </dsp:txBody>
      <dsp:txXfrm>
        <a:off x="700264" y="0"/>
        <a:ext cx="9987931" cy="140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9A93D-375E-403B-B0AD-01991D26291B}">
      <dsp:nvSpPr>
        <dsp:cNvPr id="0" name=""/>
        <dsp:cNvSpPr/>
      </dsp:nvSpPr>
      <dsp:spPr>
        <a:xfrm>
          <a:off x="0" y="0"/>
          <a:ext cx="1034888" cy="103488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F3F9-EF78-4699-A001-640A7515AFBD}">
      <dsp:nvSpPr>
        <dsp:cNvPr id="0" name=""/>
        <dsp:cNvSpPr/>
      </dsp:nvSpPr>
      <dsp:spPr>
        <a:xfrm>
          <a:off x="517444" y="0"/>
          <a:ext cx="8626556" cy="103488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r" defTabSz="2667000">
            <a:lnSpc>
              <a:spcPct val="90000"/>
            </a:lnSpc>
            <a:spcBef>
              <a:spcPct val="0"/>
            </a:spcBef>
            <a:spcAft>
              <a:spcPct val="35000"/>
            </a:spcAft>
          </a:pPr>
          <a:r>
            <a:rPr lang="ar-IQ" sz="6000" b="1" i="0" kern="1200" dirty="0">
              <a:latin typeface="Arial" panose="020B0604020202020204" pitchFamily="34" charset="0"/>
              <a:cs typeface="Arial" panose="020B0604020202020204" pitchFamily="34" charset="0"/>
            </a:rPr>
            <a:t>المقدمة:-</a:t>
          </a:r>
          <a:endParaRPr lang="en-US" sz="6000" b="1" kern="1200" dirty="0">
            <a:latin typeface="Arial" panose="020B0604020202020204" pitchFamily="34" charset="0"/>
            <a:cs typeface="Arial" panose="020B0604020202020204" pitchFamily="34" charset="0"/>
          </a:endParaRPr>
        </a:p>
      </dsp:txBody>
      <dsp:txXfrm>
        <a:off x="517444" y="0"/>
        <a:ext cx="8626556" cy="1034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29FE-7ED1-4161-9B1B-3965AC357E84}">
      <dsp:nvSpPr>
        <dsp:cNvPr id="0" name=""/>
        <dsp:cNvSpPr/>
      </dsp:nvSpPr>
      <dsp:spPr>
        <a:xfrm>
          <a:off x="0" y="0"/>
          <a:ext cx="1624083" cy="1624083"/>
        </a:xfrm>
        <a:prstGeom prst="pie">
          <a:avLst>
            <a:gd name="adj1" fmla="val 5400000"/>
            <a:gd name="adj2" fmla="val 162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ABBBC-7545-49F3-B74C-B911AED446CC}">
      <dsp:nvSpPr>
        <dsp:cNvPr id="0" name=""/>
        <dsp:cNvSpPr/>
      </dsp:nvSpPr>
      <dsp:spPr>
        <a:xfrm>
          <a:off x="812041" y="0"/>
          <a:ext cx="8714095" cy="1624083"/>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lvl="0" algn="ctr" defTabSz="3200400">
            <a:lnSpc>
              <a:spcPct val="90000"/>
            </a:lnSpc>
            <a:spcBef>
              <a:spcPct val="0"/>
            </a:spcBef>
            <a:spcAft>
              <a:spcPct val="35000"/>
            </a:spcAft>
          </a:pPr>
          <a:r>
            <a:rPr lang="ar-IQ" sz="7200" b="1" i="0" kern="1200" dirty="0" smtClean="0">
              <a:solidFill>
                <a:schemeClr val="tx1"/>
              </a:solidFill>
            </a:rPr>
            <a:t>تعريف الغلاف الغازي</a:t>
          </a:r>
          <a:endParaRPr lang="en-US" sz="7200" b="1" kern="1200" dirty="0">
            <a:solidFill>
              <a:schemeClr val="tx1"/>
            </a:solidFill>
          </a:endParaRPr>
        </a:p>
      </dsp:txBody>
      <dsp:txXfrm>
        <a:off x="812041" y="0"/>
        <a:ext cx="8714095" cy="1624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90B2-C2B8-465B-800E-77E737726CED}">
      <dsp:nvSpPr>
        <dsp:cNvPr id="0" name=""/>
        <dsp:cNvSpPr/>
      </dsp:nvSpPr>
      <dsp:spPr>
        <a:xfrm>
          <a:off x="0" y="0"/>
          <a:ext cx="1150099" cy="1150099"/>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4B2E7-5BC4-443D-AFCC-79728A97B9D6}">
      <dsp:nvSpPr>
        <dsp:cNvPr id="0" name=""/>
        <dsp:cNvSpPr/>
      </dsp:nvSpPr>
      <dsp:spPr>
        <a:xfrm>
          <a:off x="575049" y="0"/>
          <a:ext cx="8500861" cy="1150099"/>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r" defTabSz="1778000">
            <a:lnSpc>
              <a:spcPct val="90000"/>
            </a:lnSpc>
            <a:spcBef>
              <a:spcPct val="0"/>
            </a:spcBef>
            <a:spcAft>
              <a:spcPct val="35000"/>
            </a:spcAft>
          </a:pPr>
          <a:r>
            <a:rPr lang="ar-IQ" sz="4000" b="1" kern="1200" dirty="0" smtClean="0">
              <a:latin typeface="Arial" panose="020B0604020202020204" pitchFamily="34" charset="0"/>
              <a:cs typeface="Arial" panose="020B0604020202020204" pitchFamily="34" charset="0"/>
            </a:rPr>
            <a:t>طبقات الغلاف الغازي</a:t>
          </a:r>
          <a:endParaRPr lang="en-US" sz="4000" b="1" kern="1200" dirty="0">
            <a:latin typeface="Arial" panose="020B0604020202020204" pitchFamily="34" charset="0"/>
            <a:cs typeface="Arial" panose="020B0604020202020204" pitchFamily="34" charset="0"/>
          </a:endParaRPr>
        </a:p>
      </dsp:txBody>
      <dsp:txXfrm>
        <a:off x="575049" y="0"/>
        <a:ext cx="8500861" cy="1150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EAB8-C903-4B88-AE1D-C666B70983A1}">
      <dsp:nvSpPr>
        <dsp:cNvPr id="0" name=""/>
        <dsp:cNvSpPr/>
      </dsp:nvSpPr>
      <dsp:spPr>
        <a:xfrm>
          <a:off x="0" y="0"/>
          <a:ext cx="1013621" cy="1013621"/>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FF04C-77AB-4A6C-8386-73EC6C9DF63C}">
      <dsp:nvSpPr>
        <dsp:cNvPr id="0" name=""/>
        <dsp:cNvSpPr/>
      </dsp:nvSpPr>
      <dsp:spPr>
        <a:xfrm>
          <a:off x="506810" y="0"/>
          <a:ext cx="8227906" cy="1013621"/>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latin typeface="Arial" panose="020B0604020202020204" pitchFamily="34" charset="0"/>
              <a:cs typeface="Arial" panose="020B0604020202020204" pitchFamily="34" charset="0"/>
            </a:rPr>
            <a:t>خصائص طبقات الغلاف الغازي الكبرى</a:t>
          </a:r>
          <a:endParaRPr lang="en-US" sz="4800" kern="1200" dirty="0">
            <a:latin typeface="Arial" panose="020B0604020202020204" pitchFamily="34" charset="0"/>
            <a:cs typeface="Arial" panose="020B0604020202020204" pitchFamily="34" charset="0"/>
          </a:endParaRPr>
        </a:p>
      </dsp:txBody>
      <dsp:txXfrm>
        <a:off x="506810" y="0"/>
        <a:ext cx="8227906" cy="1013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EAB8-C903-4B88-AE1D-C666B70983A1}">
      <dsp:nvSpPr>
        <dsp:cNvPr id="0" name=""/>
        <dsp:cNvSpPr/>
      </dsp:nvSpPr>
      <dsp:spPr>
        <a:xfrm>
          <a:off x="0" y="0"/>
          <a:ext cx="1013621" cy="1013621"/>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FF04C-77AB-4A6C-8386-73EC6C9DF63C}">
      <dsp:nvSpPr>
        <dsp:cNvPr id="0" name=""/>
        <dsp:cNvSpPr/>
      </dsp:nvSpPr>
      <dsp:spPr>
        <a:xfrm>
          <a:off x="506810" y="0"/>
          <a:ext cx="8227906" cy="1013621"/>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latin typeface="Arial" panose="020B0604020202020204" pitchFamily="34" charset="0"/>
              <a:cs typeface="Arial" panose="020B0604020202020204" pitchFamily="34" charset="0"/>
            </a:rPr>
            <a:t>خصائص طبقات الغلاف الغازي الكبرى</a:t>
          </a:r>
          <a:endParaRPr lang="en-US" sz="4800" kern="1200" dirty="0">
            <a:latin typeface="Arial" panose="020B0604020202020204" pitchFamily="34" charset="0"/>
            <a:cs typeface="Arial" panose="020B0604020202020204" pitchFamily="34" charset="0"/>
          </a:endParaRPr>
        </a:p>
      </dsp:txBody>
      <dsp:txXfrm>
        <a:off x="506810" y="0"/>
        <a:ext cx="8227906" cy="1013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EAB8-C903-4B88-AE1D-C666B70983A1}">
      <dsp:nvSpPr>
        <dsp:cNvPr id="0" name=""/>
        <dsp:cNvSpPr/>
      </dsp:nvSpPr>
      <dsp:spPr>
        <a:xfrm>
          <a:off x="0" y="0"/>
          <a:ext cx="1013621" cy="1013621"/>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FF04C-77AB-4A6C-8386-73EC6C9DF63C}">
      <dsp:nvSpPr>
        <dsp:cNvPr id="0" name=""/>
        <dsp:cNvSpPr/>
      </dsp:nvSpPr>
      <dsp:spPr>
        <a:xfrm>
          <a:off x="506810" y="0"/>
          <a:ext cx="8227906" cy="1013621"/>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latin typeface="Arial" panose="020B0604020202020204" pitchFamily="34" charset="0"/>
              <a:cs typeface="Arial" panose="020B0604020202020204" pitchFamily="34" charset="0"/>
            </a:rPr>
            <a:t>خصائص طبقات الغلاف الغازي الكبرى</a:t>
          </a:r>
          <a:endParaRPr lang="en-US" sz="4800" kern="1200" dirty="0">
            <a:latin typeface="Arial" panose="020B0604020202020204" pitchFamily="34" charset="0"/>
            <a:cs typeface="Arial" panose="020B0604020202020204" pitchFamily="34" charset="0"/>
          </a:endParaRPr>
        </a:p>
      </dsp:txBody>
      <dsp:txXfrm>
        <a:off x="506810" y="0"/>
        <a:ext cx="8227906" cy="1013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EAB8-C903-4B88-AE1D-C666B70983A1}">
      <dsp:nvSpPr>
        <dsp:cNvPr id="0" name=""/>
        <dsp:cNvSpPr/>
      </dsp:nvSpPr>
      <dsp:spPr>
        <a:xfrm>
          <a:off x="0" y="0"/>
          <a:ext cx="1091821" cy="1091821"/>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FF04C-77AB-4A6C-8386-73EC6C9DF63C}">
      <dsp:nvSpPr>
        <dsp:cNvPr id="0" name=""/>
        <dsp:cNvSpPr/>
      </dsp:nvSpPr>
      <dsp:spPr>
        <a:xfrm>
          <a:off x="545910" y="0"/>
          <a:ext cx="7929498" cy="1091821"/>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latin typeface="Arial" panose="020B0604020202020204" pitchFamily="34" charset="0"/>
              <a:cs typeface="Arial" panose="020B0604020202020204" pitchFamily="34" charset="0"/>
            </a:rPr>
            <a:t>خصائص طبقات الغلاف الغازي الكبرى</a:t>
          </a:r>
          <a:endParaRPr lang="en-US" sz="4800" kern="1200" dirty="0">
            <a:latin typeface="Arial" panose="020B0604020202020204" pitchFamily="34" charset="0"/>
            <a:cs typeface="Arial" panose="020B0604020202020204" pitchFamily="34" charset="0"/>
          </a:endParaRPr>
        </a:p>
      </dsp:txBody>
      <dsp:txXfrm>
        <a:off x="545910" y="0"/>
        <a:ext cx="7929498" cy="10918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04C47A0-79D8-4A45-9966-93FB90EBA4D7}" type="datetimeFigureOut">
              <a:rPr lang="en-US" smtClean="0"/>
              <a:t>11/16/2024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AF01AF1-16AD-42E3-8580-99CE04FADD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04C47A0-79D8-4A45-9966-93FB90EBA4D7}"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04C47A0-79D8-4A45-9966-93FB90EBA4D7}"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04C47A0-79D8-4A45-9966-93FB90EBA4D7}"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C47A0-79D8-4A45-9966-93FB90EBA4D7}"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04C47A0-79D8-4A45-9966-93FB90EBA4D7}"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01AF1-16AD-42E3-8580-99CE04FADD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04C47A0-79D8-4A45-9966-93FB90EBA4D7}"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EAF01AF1-16AD-42E3-8580-99CE04FADD4E}"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4C47A0-79D8-4A45-9966-93FB90EBA4D7}" type="datetimeFigureOut">
              <a:rPr lang="en-US" smtClean="0"/>
              <a:t>11/16/2024</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F01AF1-16AD-42E3-8580-99CE04FADD4E}"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8000" b="-3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190316-6A65-4C05-9E6C-E3DAEC2D72A6}"/>
              </a:ext>
            </a:extLst>
          </p:cNvPr>
          <p:cNvSpPr>
            <a:spLocks noGrp="1"/>
          </p:cNvSpPr>
          <p:nvPr>
            <p:ph type="ctrTitle"/>
          </p:nvPr>
        </p:nvSpPr>
        <p:spPr>
          <a:xfrm>
            <a:off x="558800" y="685799"/>
            <a:ext cx="10864574" cy="5486401"/>
          </a:xfrm>
        </p:spPr>
        <p:txBody>
          <a:bodyPr>
            <a:normAutofit fontScale="90000"/>
          </a:bodyPr>
          <a:lstStyle/>
          <a:p>
            <a:pPr algn="ct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sz="15300" b="1" dirty="0" smtClean="0">
                <a:solidFill>
                  <a:schemeClr val="bg1"/>
                </a:solidFill>
                <a:latin typeface="Arial" panose="020B0604020202020204" pitchFamily="34" charset="0"/>
                <a:cs typeface="Arial" panose="020B0604020202020204" pitchFamily="34" charset="0"/>
              </a:rPr>
              <a:t>الهيدرولوجيا</a:t>
            </a:r>
            <a:r>
              <a:rPr lang="ar-IQ" b="1" dirty="0">
                <a:solidFill>
                  <a:schemeClr val="bg1"/>
                </a:solidFill>
                <a:latin typeface="Arial" panose="020B0604020202020204" pitchFamily="34" charset="0"/>
                <a:cs typeface="Arial" panose="020B0604020202020204" pitchFamily="34" charset="0"/>
              </a:rPr>
              <a:t/>
            </a:r>
            <a:br>
              <a:rPr lang="ar-IQ" b="1" dirty="0">
                <a:solidFill>
                  <a:schemeClr val="bg1"/>
                </a:solidFill>
                <a:latin typeface="Arial" panose="020B0604020202020204" pitchFamily="34" charset="0"/>
                <a:cs typeface="Arial" panose="020B0604020202020204" pitchFamily="34" charset="0"/>
              </a:rPr>
            </a:br>
            <a:r>
              <a:rPr lang="ar-IQ" b="1" dirty="0">
                <a:solidFill>
                  <a:schemeClr val="bg1"/>
                </a:solidFill>
                <a:latin typeface="Arial" panose="020B0604020202020204" pitchFamily="34" charset="0"/>
                <a:cs typeface="Arial" panose="020B0604020202020204" pitchFamily="34" charset="0"/>
              </a:rPr>
              <a:t/>
            </a:r>
            <a:br>
              <a:rPr lang="ar-IQ" b="1" dirty="0">
                <a:solidFill>
                  <a:schemeClr val="bg1"/>
                </a:solidFill>
                <a:latin typeface="Arial" panose="020B0604020202020204" pitchFamily="34" charset="0"/>
                <a:cs typeface="Arial" panose="020B0604020202020204" pitchFamily="34" charset="0"/>
              </a:rPr>
            </a:br>
            <a:r>
              <a:rPr lang="ar-IQ" b="1" dirty="0">
                <a:solidFill>
                  <a:schemeClr val="bg1"/>
                </a:solidFill>
                <a:latin typeface="Arial" panose="020B0604020202020204" pitchFamily="34" charset="0"/>
                <a:cs typeface="Arial" panose="020B0604020202020204" pitchFamily="34" charset="0"/>
              </a:rPr>
              <a:t>اعداد </a:t>
            </a:r>
            <a:br>
              <a:rPr lang="ar-IQ" b="1" dirty="0">
                <a:solidFill>
                  <a:schemeClr val="bg1"/>
                </a:solidFill>
                <a:latin typeface="Arial" panose="020B0604020202020204" pitchFamily="34" charset="0"/>
                <a:cs typeface="Arial" panose="020B0604020202020204" pitchFamily="34" charset="0"/>
              </a:rPr>
            </a:br>
            <a:r>
              <a:rPr lang="ar-IQ" b="1" dirty="0">
                <a:solidFill>
                  <a:schemeClr val="bg1"/>
                </a:solidFill>
                <a:latin typeface="Arial" panose="020B0604020202020204" pitchFamily="34" charset="0"/>
                <a:cs typeface="Arial" panose="020B0604020202020204" pitchFamily="34" charset="0"/>
              </a:rPr>
              <a:t>م.م رقية حسن عبدالامير</a:t>
            </a:r>
            <a:br>
              <a:rPr lang="ar-IQ" b="1" dirty="0">
                <a:solidFill>
                  <a:schemeClr val="bg1"/>
                </a:solidFill>
                <a:latin typeface="Arial" panose="020B0604020202020204" pitchFamily="34" charset="0"/>
                <a:cs typeface="Arial" panose="020B0604020202020204" pitchFamily="34" charset="0"/>
              </a:rPr>
            </a:br>
            <a:r>
              <a:rPr lang="ar-IQ" b="1" dirty="0">
                <a:solidFill>
                  <a:schemeClr val="bg1"/>
                </a:solidFill>
                <a:latin typeface="Arial" panose="020B0604020202020204" pitchFamily="34" charset="0"/>
                <a:cs typeface="Arial" panose="020B0604020202020204" pitchFamily="34" charset="0"/>
              </a:rPr>
              <a:t>الجامعة المستنصرية / كلية التربية</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671014"/>
      </p:ext>
    </p:extLst>
  </p:cSld>
  <p:clrMapOvr>
    <a:masterClrMapping/>
  </p:clrMapOvr>
  <mc:AlternateContent xmlns:mc="http://schemas.openxmlformats.org/markup-compatibility/2006" xmlns:p14="http://schemas.microsoft.com/office/powerpoint/2010/main">
    <mc:Choice Requires="p14">
      <p:transition spd="slow" p14:dur="2000" advTm="42442"/>
    </mc:Choice>
    <mc:Fallback xmlns="">
      <p:transition spd="slow" advTm="424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83BB5-B50A-4253-8F1D-8E49FB734F75}"/>
              </a:ext>
            </a:extLst>
          </p:cNvPr>
          <p:cNvSpPr>
            <a:spLocks noGrp="1"/>
          </p:cNvSpPr>
          <p:nvPr>
            <p:ph type="title"/>
          </p:nvPr>
        </p:nvSpPr>
        <p:spPr>
          <a:xfrm>
            <a:off x="1596788" y="177422"/>
            <a:ext cx="10003809" cy="805217"/>
          </a:xfrm>
        </p:spPr>
        <p:txBody>
          <a:bodyPr>
            <a:noAutofit/>
          </a:bodyPr>
          <a:lstStyle/>
          <a:p>
            <a:pPr algn="r" rtl="1"/>
            <a:r>
              <a:rPr lang="ar-IQ" sz="6600" b="1" dirty="0" smtClean="0">
                <a:solidFill>
                  <a:srgbClr val="002060"/>
                </a:solidFill>
                <a:latin typeface="Arial" pitchFamily="34" charset="0"/>
                <a:cs typeface="Arial" pitchFamily="34" charset="0"/>
              </a:rPr>
              <a:t>وظائف الغبار:-</a:t>
            </a:r>
            <a:endParaRPr lang="en-US" sz="66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 xmlns:a16="http://schemas.microsoft.com/office/drawing/2014/main" id="{443A2804-9A52-430D-BFB3-4F3E51AF4293}"/>
              </a:ext>
            </a:extLst>
          </p:cNvPr>
          <p:cNvSpPr>
            <a:spLocks noGrp="1"/>
          </p:cNvSpPr>
          <p:nvPr>
            <p:ph idx="1"/>
          </p:nvPr>
        </p:nvSpPr>
        <p:spPr>
          <a:xfrm>
            <a:off x="1103312" y="832513"/>
            <a:ext cx="10631488" cy="5263488"/>
          </a:xfrm>
        </p:spPr>
        <p:txBody>
          <a:bodyPr>
            <a:noAutofit/>
          </a:bodyPr>
          <a:lstStyle/>
          <a:p>
            <a:pPr marL="742950" indent="-742950" algn="just" rtl="1">
              <a:buFont typeface="+mj-lt"/>
              <a:buAutoNum type="arabicPeriod"/>
            </a:pPr>
            <a:r>
              <a:rPr lang="ar-IQ" sz="4000" b="1" dirty="0" smtClean="0">
                <a:solidFill>
                  <a:srgbClr val="FF0000"/>
                </a:solidFill>
              </a:rPr>
              <a:t>يعمل الغبار على انتشار اشعة الشمس وضوئها وإنارة الغلاف الغازي ولولا وجوده لظهرت الشمس كبقعة مضيئة جداً في سماء مظلمة لا نور فيها ولأمكن رؤية النجوم وسط النهار ولأنعدم ضوء الشفق قبل الشروق وبعد الغروب</a:t>
            </a:r>
            <a:r>
              <a:rPr lang="ar-IQ" sz="4000" b="1" dirty="0" smtClean="0">
                <a:solidFill>
                  <a:srgbClr val="002060"/>
                </a:solidFill>
              </a:rPr>
              <a:t>.</a:t>
            </a:r>
          </a:p>
          <a:p>
            <a:pPr marL="742950" indent="-742950" algn="just" rtl="1">
              <a:buFont typeface="+mj-lt"/>
              <a:buAutoNum type="arabicPeriod"/>
            </a:pPr>
            <a:r>
              <a:rPr lang="ar-IQ" sz="4000" b="1" dirty="0" smtClean="0"/>
              <a:t>يعمل الغبار في الغلاف الغازي على حفظ الاشعة التي يشعها سطح الارض</a:t>
            </a:r>
            <a:r>
              <a:rPr lang="ar-IQ" sz="4000" b="1" dirty="0" smtClean="0">
                <a:solidFill>
                  <a:srgbClr val="002060"/>
                </a:solidFill>
              </a:rPr>
              <a:t>. </a:t>
            </a:r>
          </a:p>
          <a:p>
            <a:pPr marL="742950" indent="-742950" algn="just" rtl="1">
              <a:buFont typeface="+mj-lt"/>
              <a:buAutoNum type="arabicPeriod"/>
            </a:pPr>
            <a:r>
              <a:rPr lang="ar-IQ" sz="4000" b="1" dirty="0" smtClean="0">
                <a:solidFill>
                  <a:srgbClr val="7030A0"/>
                </a:solidFill>
              </a:rPr>
              <a:t>يتكاثف بخار الماء حول الغبار المتطاير في الجو</a:t>
            </a:r>
          </a:p>
          <a:p>
            <a:pPr marL="742950" indent="-742950" algn="just" rtl="1">
              <a:buFont typeface="+mj-lt"/>
              <a:buAutoNum type="arabicPeriod"/>
            </a:pPr>
            <a:r>
              <a:rPr lang="ar-IQ" sz="4000" b="1" dirty="0" smtClean="0">
                <a:solidFill>
                  <a:srgbClr val="00B050"/>
                </a:solidFill>
              </a:rPr>
              <a:t>يخفف من تأثير الاشعة فوق البنفسجية التي تضر بالكائنات الحية</a:t>
            </a:r>
            <a:r>
              <a:rPr lang="ar-IQ" sz="4000" dirty="0" smtClean="0">
                <a:solidFill>
                  <a:srgbClr val="00B050"/>
                </a:solidFill>
              </a:rPr>
              <a:t>.</a:t>
            </a:r>
          </a:p>
        </p:txBody>
      </p:sp>
      <p:pic>
        <p:nvPicPr>
          <p:cNvPr id="5" name="Audio 4">
            <a:hlinkClick r:id="" action="ppaction://media"/>
            <a:extLst>
              <a:ext uri="{FF2B5EF4-FFF2-40B4-BE49-F238E27FC236}">
                <a16:creationId xmlns="" xmlns:a16="http://schemas.microsoft.com/office/drawing/2014/main" id="{C960BA45-DCA4-4C61-BEA0-5510CB6E67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3004219"/>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B4E41165-113E-43EA-B6EB-1FD5D6E141F1}"/>
              </a:ext>
            </a:extLst>
          </p:cNvPr>
          <p:cNvGraphicFramePr/>
          <p:nvPr>
            <p:extLst>
              <p:ext uri="{D42A27DB-BD31-4B8C-83A1-F6EECF244321}">
                <p14:modId xmlns:p14="http://schemas.microsoft.com/office/powerpoint/2010/main" val="299070906"/>
              </p:ext>
            </p:extLst>
          </p:nvPr>
        </p:nvGraphicFramePr>
        <p:xfrm>
          <a:off x="2592925" y="624110"/>
          <a:ext cx="9075911" cy="115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02585661-EFF4-4D20-AC2D-A2051B421130}"/>
              </a:ext>
            </a:extLst>
          </p:cNvPr>
          <p:cNvSpPr>
            <a:spLocks noGrp="1"/>
          </p:cNvSpPr>
          <p:nvPr>
            <p:ph idx="1"/>
          </p:nvPr>
        </p:nvSpPr>
        <p:spPr>
          <a:xfrm>
            <a:off x="609600" y="2224584"/>
            <a:ext cx="10972800" cy="4100015"/>
          </a:xfrm>
        </p:spPr>
        <p:txBody>
          <a:bodyPr>
            <a:normAutofit lnSpcReduction="10000"/>
          </a:bodyPr>
          <a:lstStyle/>
          <a:p>
            <a:pPr marL="0" indent="0" algn="r" rtl="1">
              <a:buNone/>
            </a:pPr>
            <a:r>
              <a:rPr lang="ar-IQ" sz="4000" b="1" dirty="0" smtClean="0">
                <a:latin typeface="Arial" panose="020B0604020202020204" pitchFamily="34" charset="0"/>
                <a:cs typeface="Arial" panose="020B0604020202020204" pitchFamily="34" charset="0"/>
              </a:rPr>
              <a:t>تشكل طبقات الغلاف الغازي المجال الهوائي الحيوي ومزيج لجزيئات غازية وصلبة منها ما يعود لأصل ارضي ومنها ما يعود لأصل فضائي ويتفق حاليا معظم العلماء على ان 1000كم من الارتفاع هو الحد الاقصى لها وذلك لندرة جزيئات الهواء في هذا المستوى من الارتفاع وحيث تنعدم ملاحظة الظواهر ولذلك نجد لدى علماء الطقس تصنيف الطبقات الغازية للأرض تستند على التوزيع الرأسي للحرارة.</a:t>
            </a:r>
            <a:endParaRPr lang="ar-IQ"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77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7834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7421"/>
            <a:ext cx="12192000" cy="7035422"/>
          </a:xfrm>
        </p:spPr>
      </p:pic>
    </p:spTree>
    <p:extLst>
      <p:ext uri="{BB962C8B-B14F-4D97-AF65-F5344CB8AC3E}">
        <p14:creationId xmlns:p14="http://schemas.microsoft.com/office/powerpoint/2010/main" val="244417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3F7664A-D787-4833-9D72-C6AFAD256BBF}"/>
              </a:ext>
            </a:extLst>
          </p:cNvPr>
          <p:cNvGraphicFramePr/>
          <p:nvPr>
            <p:extLst>
              <p:ext uri="{D42A27DB-BD31-4B8C-83A1-F6EECF244321}">
                <p14:modId xmlns:p14="http://schemas.microsoft.com/office/powerpoint/2010/main" val="3387589316"/>
              </p:ext>
            </p:extLst>
          </p:nvPr>
        </p:nvGraphicFramePr>
        <p:xfrm>
          <a:off x="3002358" y="555871"/>
          <a:ext cx="8734717" cy="101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A0BE914-13D5-42B3-8FA0-80DE3F30C0E0}"/>
              </a:ext>
            </a:extLst>
          </p:cNvPr>
          <p:cNvSpPr>
            <a:spLocks noGrp="1"/>
          </p:cNvSpPr>
          <p:nvPr>
            <p:ph idx="1"/>
          </p:nvPr>
        </p:nvSpPr>
        <p:spPr>
          <a:xfrm>
            <a:off x="150126" y="1665026"/>
            <a:ext cx="11668836" cy="2920621"/>
          </a:xfrm>
        </p:spPr>
        <p:txBody>
          <a:bodyPr>
            <a:noAutofit/>
          </a:bodyPr>
          <a:lstStyle/>
          <a:p>
            <a:pPr marL="822960" lvl="1" indent="-457200" algn="r" rtl="1">
              <a:buFont typeface="+mj-lt"/>
              <a:buAutoNum type="arabicPeriod"/>
            </a:pPr>
            <a:r>
              <a:rPr lang="ar-IQ" sz="4800" b="1" u="sng" dirty="0" smtClean="0">
                <a:solidFill>
                  <a:srgbClr val="FF0000"/>
                </a:solidFill>
                <a:latin typeface="Arial" panose="020B0604020202020204" pitchFamily="34" charset="0"/>
                <a:cs typeface="Arial" panose="020B0604020202020204" pitchFamily="34" charset="0"/>
              </a:rPr>
              <a:t>طبقة </a:t>
            </a:r>
            <a:r>
              <a:rPr lang="ar-IQ" sz="4800" b="1" u="sng" dirty="0" err="1" smtClean="0">
                <a:solidFill>
                  <a:srgbClr val="FF0000"/>
                </a:solidFill>
                <a:latin typeface="Arial" panose="020B0604020202020204" pitchFamily="34" charset="0"/>
                <a:cs typeface="Arial" panose="020B0604020202020204" pitchFamily="34" charset="0"/>
              </a:rPr>
              <a:t>التروبوسفير</a:t>
            </a:r>
            <a:r>
              <a:rPr lang="ar-IQ" sz="4000" b="1" dirty="0" smtClean="0">
                <a:solidFill>
                  <a:srgbClr val="FF0000"/>
                </a:solidFill>
                <a:latin typeface="Arial" panose="020B0604020202020204" pitchFamily="34" charset="0"/>
                <a:cs typeface="Arial" panose="020B0604020202020204" pitchFamily="34" charset="0"/>
              </a:rPr>
              <a:t>:-</a:t>
            </a:r>
          </a:p>
          <a:p>
            <a:pPr marL="0" indent="0" algn="r" rtl="1">
              <a:buNone/>
            </a:pPr>
            <a:r>
              <a:rPr lang="ar-IQ" sz="4800" b="1" dirty="0" smtClean="0">
                <a:latin typeface="Arial" panose="020B0604020202020204" pitchFamily="34" charset="0"/>
                <a:cs typeface="Arial" panose="020B0604020202020204" pitchFamily="34" charset="0"/>
              </a:rPr>
              <a:t>وهي الطبقة السفلى من الغلاف الغازي</a:t>
            </a:r>
            <a:r>
              <a:rPr lang="en-US" sz="4800" b="1" dirty="0" smtClean="0">
                <a:latin typeface="Arial" panose="020B0604020202020204" pitchFamily="34" charset="0"/>
                <a:cs typeface="Arial" panose="020B0604020202020204" pitchFamily="34" charset="0"/>
              </a:rPr>
              <a:t>   </a:t>
            </a:r>
            <a:r>
              <a:rPr lang="ar-IQ" sz="4800" b="1" dirty="0" smtClean="0">
                <a:latin typeface="Arial" panose="020B0604020202020204" pitchFamily="34" charset="0"/>
                <a:cs typeface="Arial" panose="020B0604020202020204" pitchFamily="34" charset="0"/>
              </a:rPr>
              <a:t>ويتراوح سمكها ما بين 9 إلى 15كم ويزيد هذا السمك في المناطق المدارية ويقل عند القطبين وتشمل هذه الطبقة على ثلاث ارباع الغلاف الغازي كما انها تشمل على جميع ظواهر الطقس والمناخ.</a:t>
            </a:r>
          </a:p>
        </p:txBody>
      </p:sp>
    </p:spTree>
    <p:extLst>
      <p:ext uri="{BB962C8B-B14F-4D97-AF65-F5344CB8AC3E}">
        <p14:creationId xmlns:p14="http://schemas.microsoft.com/office/powerpoint/2010/main" val="396647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3F7664A-D787-4833-9D72-C6AFAD256BBF}"/>
              </a:ext>
            </a:extLst>
          </p:cNvPr>
          <p:cNvGraphicFramePr/>
          <p:nvPr>
            <p:extLst>
              <p:ext uri="{D42A27DB-BD31-4B8C-83A1-F6EECF244321}">
                <p14:modId xmlns:p14="http://schemas.microsoft.com/office/powerpoint/2010/main" val="501616830"/>
              </p:ext>
            </p:extLst>
          </p:nvPr>
        </p:nvGraphicFramePr>
        <p:xfrm>
          <a:off x="3002358" y="555871"/>
          <a:ext cx="8734717" cy="101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A0BE914-13D5-42B3-8FA0-80DE3F30C0E0}"/>
              </a:ext>
            </a:extLst>
          </p:cNvPr>
          <p:cNvSpPr>
            <a:spLocks noGrp="1"/>
          </p:cNvSpPr>
          <p:nvPr>
            <p:ph idx="1"/>
          </p:nvPr>
        </p:nvSpPr>
        <p:spPr>
          <a:xfrm>
            <a:off x="150126" y="1665026"/>
            <a:ext cx="11668836" cy="2920621"/>
          </a:xfrm>
        </p:spPr>
        <p:txBody>
          <a:bodyPr>
            <a:noAutofit/>
          </a:bodyPr>
          <a:lstStyle/>
          <a:p>
            <a:pPr marL="822960" lvl="1" indent="-457200" algn="r" rtl="1">
              <a:buFont typeface="+mj-lt"/>
              <a:buAutoNum type="arabicPeriod"/>
            </a:pPr>
            <a:r>
              <a:rPr lang="ar-IQ" sz="4800" b="1" u="sng" dirty="0" smtClean="0">
                <a:solidFill>
                  <a:srgbClr val="FF0000"/>
                </a:solidFill>
                <a:latin typeface="Arial" panose="020B0604020202020204" pitchFamily="34" charset="0"/>
                <a:cs typeface="Arial" panose="020B0604020202020204" pitchFamily="34" charset="0"/>
              </a:rPr>
              <a:t>طبقة </a:t>
            </a:r>
            <a:r>
              <a:rPr lang="ar-IQ" sz="4800" b="1" u="sng" dirty="0" err="1" smtClean="0">
                <a:solidFill>
                  <a:srgbClr val="FF0000"/>
                </a:solidFill>
                <a:latin typeface="Arial" panose="020B0604020202020204" pitchFamily="34" charset="0"/>
                <a:cs typeface="Arial" panose="020B0604020202020204" pitchFamily="34" charset="0"/>
              </a:rPr>
              <a:t>التروبوسفير</a:t>
            </a:r>
            <a:r>
              <a:rPr lang="ar-IQ" sz="4000" b="1" dirty="0" smtClean="0">
                <a:solidFill>
                  <a:srgbClr val="FF0000"/>
                </a:solidFill>
                <a:latin typeface="Arial" panose="020B0604020202020204" pitchFamily="34" charset="0"/>
                <a:cs typeface="Arial" panose="020B0604020202020204" pitchFamily="34" charset="0"/>
              </a:rPr>
              <a:t>:-</a:t>
            </a:r>
          </a:p>
          <a:p>
            <a:pPr marL="0" indent="0" algn="r" rtl="1">
              <a:buNone/>
            </a:pPr>
            <a:r>
              <a:rPr lang="ar-IQ" sz="4800" b="1" dirty="0" smtClean="0">
                <a:latin typeface="Arial" panose="020B0604020202020204" pitchFamily="34" charset="0"/>
                <a:cs typeface="Arial" panose="020B0604020202020204" pitchFamily="34" charset="0"/>
              </a:rPr>
              <a:t>وهي الطبقة السفلى من الغلاف الغازي</a:t>
            </a:r>
            <a:r>
              <a:rPr lang="en-US" sz="4800" b="1" dirty="0" smtClean="0">
                <a:latin typeface="Arial" panose="020B0604020202020204" pitchFamily="34" charset="0"/>
                <a:cs typeface="Arial" panose="020B0604020202020204" pitchFamily="34" charset="0"/>
              </a:rPr>
              <a:t>   </a:t>
            </a:r>
            <a:r>
              <a:rPr lang="ar-IQ" sz="4800" b="1" dirty="0" smtClean="0">
                <a:latin typeface="Arial" panose="020B0604020202020204" pitchFamily="34" charset="0"/>
                <a:cs typeface="Arial" panose="020B0604020202020204" pitchFamily="34" charset="0"/>
              </a:rPr>
              <a:t>ويتراوح سمكها ما بين 9 إلى 15كم ويزيد هذا السمك في المناطق المدارية ويقل عند القطبين وتشمل هذه الطبقة على ثلاث ارباع الغلاف الغازي كما انها تشمل على جميع ظواهر الطقس والمناخ.</a:t>
            </a:r>
          </a:p>
        </p:txBody>
      </p:sp>
    </p:spTree>
    <p:extLst>
      <p:ext uri="{BB962C8B-B14F-4D97-AF65-F5344CB8AC3E}">
        <p14:creationId xmlns:p14="http://schemas.microsoft.com/office/powerpoint/2010/main" val="87454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3F7664A-D787-4833-9D72-C6AFAD256BBF}"/>
              </a:ext>
            </a:extLst>
          </p:cNvPr>
          <p:cNvGraphicFramePr/>
          <p:nvPr>
            <p:extLst>
              <p:ext uri="{D42A27DB-BD31-4B8C-83A1-F6EECF244321}">
                <p14:modId xmlns:p14="http://schemas.microsoft.com/office/powerpoint/2010/main" val="3530531081"/>
              </p:ext>
            </p:extLst>
          </p:nvPr>
        </p:nvGraphicFramePr>
        <p:xfrm>
          <a:off x="3002358" y="555871"/>
          <a:ext cx="8734717" cy="101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A0BE914-13D5-42B3-8FA0-80DE3F30C0E0}"/>
              </a:ext>
            </a:extLst>
          </p:cNvPr>
          <p:cNvSpPr>
            <a:spLocks noGrp="1"/>
          </p:cNvSpPr>
          <p:nvPr>
            <p:ph idx="1"/>
          </p:nvPr>
        </p:nvSpPr>
        <p:spPr>
          <a:xfrm>
            <a:off x="150126" y="1665026"/>
            <a:ext cx="11668836" cy="2920621"/>
          </a:xfrm>
        </p:spPr>
        <p:txBody>
          <a:bodyPr>
            <a:noAutofit/>
          </a:bodyPr>
          <a:lstStyle/>
          <a:p>
            <a:pPr marL="822960" lvl="1" indent="-457200" algn="r" rtl="1">
              <a:buFont typeface="+mj-lt"/>
              <a:buAutoNum type="arabicPeriod"/>
            </a:pPr>
            <a:r>
              <a:rPr lang="ar-IQ" sz="4800" b="1" u="sng" dirty="0" smtClean="0">
                <a:solidFill>
                  <a:srgbClr val="FF0000"/>
                </a:solidFill>
                <a:latin typeface="Arial" panose="020B0604020202020204" pitchFamily="34" charset="0"/>
                <a:cs typeface="Arial" panose="020B0604020202020204" pitchFamily="34" charset="0"/>
              </a:rPr>
              <a:t>طبقة </a:t>
            </a:r>
            <a:r>
              <a:rPr lang="ar-IQ" sz="4800" b="1" u="sng" dirty="0" err="1" smtClean="0">
                <a:solidFill>
                  <a:srgbClr val="FF0000"/>
                </a:solidFill>
                <a:latin typeface="Arial" panose="020B0604020202020204" pitchFamily="34" charset="0"/>
                <a:cs typeface="Arial" panose="020B0604020202020204" pitchFamily="34" charset="0"/>
              </a:rPr>
              <a:t>ستراتوسفير</a:t>
            </a:r>
            <a:r>
              <a:rPr lang="ar-IQ" sz="4000" b="1" dirty="0" smtClean="0">
                <a:solidFill>
                  <a:srgbClr val="FF0000"/>
                </a:solidFill>
                <a:latin typeface="Arial" panose="020B0604020202020204" pitchFamily="34" charset="0"/>
                <a:cs typeface="Arial" panose="020B0604020202020204" pitchFamily="34" charset="0"/>
              </a:rPr>
              <a:t>:-</a:t>
            </a:r>
          </a:p>
          <a:p>
            <a:pPr marL="0" indent="0" algn="r" rtl="1">
              <a:buNone/>
            </a:pPr>
            <a:r>
              <a:rPr lang="ar-IQ" sz="4800" b="1" dirty="0" smtClean="0">
                <a:latin typeface="Arial" panose="020B0604020202020204" pitchFamily="34" charset="0"/>
                <a:cs typeface="Arial" panose="020B0604020202020204" pitchFamily="34" charset="0"/>
              </a:rPr>
              <a:t>وهي المجال الفضائي الواقع بين طبقتي </a:t>
            </a:r>
            <a:r>
              <a:rPr lang="ar-IQ" sz="4800" b="1" dirty="0" err="1" smtClean="0">
                <a:latin typeface="Arial" panose="020B0604020202020204" pitchFamily="34" charset="0"/>
                <a:cs typeface="Arial" panose="020B0604020202020204" pitchFamily="34" charset="0"/>
              </a:rPr>
              <a:t>التروبوسفير</a:t>
            </a:r>
            <a:r>
              <a:rPr lang="ar-IQ" sz="4800" b="1" dirty="0" smtClean="0">
                <a:latin typeface="Arial" panose="020B0604020202020204" pitchFamily="34" charset="0"/>
                <a:cs typeface="Arial" panose="020B0604020202020204" pitchFamily="34" charset="0"/>
              </a:rPr>
              <a:t> </a:t>
            </a:r>
            <a:r>
              <a:rPr lang="ar-IQ" sz="4800" b="1" dirty="0" err="1" smtClean="0">
                <a:latin typeface="Arial" panose="020B0604020202020204" pitchFamily="34" charset="0"/>
                <a:cs typeface="Arial" panose="020B0604020202020204" pitchFamily="34" charset="0"/>
              </a:rPr>
              <a:t>والميزوسفير</a:t>
            </a:r>
            <a:r>
              <a:rPr lang="ar-IQ" sz="4800" b="1" dirty="0" smtClean="0">
                <a:latin typeface="Arial" panose="020B0604020202020204" pitchFamily="34" charset="0"/>
                <a:cs typeface="Arial" panose="020B0604020202020204" pitchFamily="34" charset="0"/>
              </a:rPr>
              <a:t> اي بين 10 و 60 كم من الارتفاع ويتراوح سمك هذه الطبقة حوالي 50 كم وتمتاز بثبات درجة الحرارة وخلوها من العواصف.</a:t>
            </a:r>
          </a:p>
          <a:p>
            <a:pPr marL="0" indent="0" algn="r" rtl="1">
              <a:buNone/>
            </a:pPr>
            <a:endParaRPr lang="ar-IQ" sz="4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0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3F7664A-D787-4833-9D72-C6AFAD256BBF}"/>
              </a:ext>
            </a:extLst>
          </p:cNvPr>
          <p:cNvGraphicFramePr/>
          <p:nvPr>
            <p:extLst>
              <p:ext uri="{D42A27DB-BD31-4B8C-83A1-F6EECF244321}">
                <p14:modId xmlns:p14="http://schemas.microsoft.com/office/powerpoint/2010/main" val="3340688777"/>
              </p:ext>
            </p:extLst>
          </p:nvPr>
        </p:nvGraphicFramePr>
        <p:xfrm>
          <a:off x="3002358" y="300251"/>
          <a:ext cx="8475409" cy="1091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A0BE914-13D5-42B3-8FA0-80DE3F30C0E0}"/>
              </a:ext>
            </a:extLst>
          </p:cNvPr>
          <p:cNvSpPr>
            <a:spLocks noGrp="1"/>
          </p:cNvSpPr>
          <p:nvPr>
            <p:ph idx="1"/>
          </p:nvPr>
        </p:nvSpPr>
        <p:spPr>
          <a:xfrm>
            <a:off x="150125" y="1514902"/>
            <a:ext cx="11696131" cy="3070746"/>
          </a:xfrm>
        </p:spPr>
        <p:txBody>
          <a:bodyPr>
            <a:noAutofit/>
          </a:bodyPr>
          <a:lstStyle/>
          <a:p>
            <a:pPr marL="822960" lvl="1" indent="-457200" algn="r" rtl="1">
              <a:buFont typeface="+mj-lt"/>
              <a:buAutoNum type="arabicPeriod"/>
            </a:pPr>
            <a:r>
              <a:rPr lang="ar-IQ" sz="4800" b="1" u="sng" dirty="0" smtClean="0">
                <a:solidFill>
                  <a:srgbClr val="FF0000"/>
                </a:solidFill>
                <a:latin typeface="Arial" panose="020B0604020202020204" pitchFamily="34" charset="0"/>
                <a:cs typeface="Arial" panose="020B0604020202020204" pitchFamily="34" charset="0"/>
              </a:rPr>
              <a:t>طبقة </a:t>
            </a:r>
            <a:r>
              <a:rPr lang="ar-IQ" sz="4800" b="1" u="sng" dirty="0" err="1" smtClean="0">
                <a:solidFill>
                  <a:srgbClr val="FF0000"/>
                </a:solidFill>
                <a:latin typeface="Arial" panose="020B0604020202020204" pitchFamily="34" charset="0"/>
                <a:cs typeface="Arial" panose="020B0604020202020204" pitchFamily="34" charset="0"/>
              </a:rPr>
              <a:t>اليونوسفير</a:t>
            </a:r>
            <a:r>
              <a:rPr lang="ar-IQ" sz="4000" b="1" dirty="0" smtClean="0">
                <a:solidFill>
                  <a:srgbClr val="FF0000"/>
                </a:solidFill>
                <a:latin typeface="Arial" panose="020B0604020202020204" pitchFamily="34" charset="0"/>
                <a:cs typeface="Arial" panose="020B0604020202020204" pitchFamily="34" charset="0"/>
              </a:rPr>
              <a:t>:-</a:t>
            </a:r>
          </a:p>
          <a:p>
            <a:pPr marL="0" indent="0" algn="r" rtl="1">
              <a:buNone/>
            </a:pPr>
            <a:r>
              <a:rPr lang="ar-IQ" sz="4800" b="1" dirty="0" smtClean="0">
                <a:latin typeface="Arial" panose="020B0604020202020204" pitchFamily="34" charset="0"/>
                <a:cs typeface="Arial" panose="020B0604020202020204" pitchFamily="34" charset="0"/>
              </a:rPr>
              <a:t>وهي المجال الفضائي الواقع بين طبقة </a:t>
            </a:r>
            <a:r>
              <a:rPr lang="ar-IQ" sz="4800" b="1" dirty="0" err="1" smtClean="0">
                <a:latin typeface="Arial" panose="020B0604020202020204" pitchFamily="34" charset="0"/>
                <a:cs typeface="Arial" panose="020B0604020202020204" pitchFamily="34" charset="0"/>
              </a:rPr>
              <a:t>الستراتوسفير</a:t>
            </a:r>
            <a:r>
              <a:rPr lang="ar-IQ" sz="4800" b="1" dirty="0" smtClean="0">
                <a:latin typeface="Arial" panose="020B0604020202020204" pitchFamily="34" charset="0"/>
                <a:cs typeface="Arial" panose="020B0604020202020204" pitchFamily="34" charset="0"/>
              </a:rPr>
              <a:t> ما بين 60 و 600 كم حيث تتم الظاهرة الايونية اي الطبقة العليا من الغلاف الغازي التي تمتاز بخفة غازاتها (الهيدروجين ، الهيليوم) وبعض الخصائص الكهربائية والتي تجعلها قادرة على عكس الموجات اللاسلكية القصيرة نحو الارض.</a:t>
            </a:r>
          </a:p>
        </p:txBody>
      </p:sp>
    </p:spTree>
    <p:extLst>
      <p:ext uri="{BB962C8B-B14F-4D97-AF65-F5344CB8AC3E}">
        <p14:creationId xmlns:p14="http://schemas.microsoft.com/office/powerpoint/2010/main" val="420128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IQ" sz="5400" b="1" dirty="0" smtClean="0">
                <a:latin typeface="Arial" pitchFamily="34" charset="0"/>
                <a:cs typeface="Arial" pitchFamily="34" charset="0"/>
              </a:rPr>
              <a:t>نشاط:-</a:t>
            </a:r>
            <a:endParaRPr lang="en-US" sz="5400" b="1" dirty="0">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pPr marL="0" indent="0" algn="r" rtl="1">
              <a:buNone/>
            </a:pPr>
            <a:r>
              <a:rPr lang="ar-IQ" sz="7200" b="1" dirty="0" smtClean="0"/>
              <a:t>اشرح وظائف الغبار.</a:t>
            </a:r>
            <a:endParaRPr lang="en-US" sz="7200" b="1" dirty="0"/>
          </a:p>
        </p:txBody>
      </p:sp>
    </p:spTree>
    <p:extLst>
      <p:ext uri="{BB962C8B-B14F-4D97-AF65-F5344CB8AC3E}">
        <p14:creationId xmlns:p14="http://schemas.microsoft.com/office/powerpoint/2010/main" val="351100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4" y="-81044"/>
            <a:ext cx="12328478"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1801505" y="1323834"/>
            <a:ext cx="7874760" cy="3631763"/>
          </a:xfrm>
          <a:prstGeom prst="rect">
            <a:avLst/>
          </a:prstGeom>
          <a:noFill/>
        </p:spPr>
        <p:txBody>
          <a:bodyPr wrap="square" rtlCol="0">
            <a:spAutoFit/>
          </a:bodyPr>
          <a:lstStyle/>
          <a:p>
            <a:pPr algn="ctr"/>
            <a:r>
              <a:rPr lang="ar-IQ" sz="11500" dirty="0" smtClean="0"/>
              <a:t>طبقات الغلاف الغازي</a:t>
            </a:r>
            <a:endParaRPr lang="en-US" sz="11500" dirty="0"/>
          </a:p>
        </p:txBody>
      </p:sp>
    </p:spTree>
    <p:extLst>
      <p:ext uri="{BB962C8B-B14F-4D97-AF65-F5344CB8AC3E}">
        <p14:creationId xmlns:p14="http://schemas.microsoft.com/office/powerpoint/2010/main" val="41587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0EDA3-D3F9-448E-B290-5F5C4E184ABA}"/>
              </a:ext>
            </a:extLst>
          </p:cNvPr>
          <p:cNvSpPr>
            <a:spLocks noGrp="1"/>
          </p:cNvSpPr>
          <p:nvPr>
            <p:ph type="title"/>
          </p:nvPr>
        </p:nvSpPr>
        <p:spPr/>
        <p:txBody>
          <a:bodyPr>
            <a:noAutofit/>
          </a:bodyPr>
          <a:lstStyle/>
          <a:p>
            <a:pPr algn="ctr" rtl="1"/>
            <a:r>
              <a:rPr lang="ar-IQ" sz="8800" b="1" dirty="0">
                <a:solidFill>
                  <a:schemeClr val="tx1"/>
                </a:solidFill>
                <a:latin typeface="Arial" panose="020B0604020202020204" pitchFamily="34" charset="0"/>
                <a:cs typeface="Arial" panose="020B0604020202020204" pitchFamily="34" charset="0"/>
              </a:rPr>
              <a:t>الفئة المستهدفة</a:t>
            </a:r>
            <a:br>
              <a:rPr lang="ar-IQ" sz="8800" b="1" dirty="0">
                <a:solidFill>
                  <a:schemeClr val="tx1"/>
                </a:solidFill>
                <a:latin typeface="Arial" panose="020B0604020202020204" pitchFamily="34" charset="0"/>
                <a:cs typeface="Arial" panose="020B0604020202020204" pitchFamily="34" charset="0"/>
              </a:rPr>
            </a:br>
            <a:endParaRPr lang="en-US" sz="8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141443A1-8C0C-487F-B393-6FF80D0704EF}"/>
              </a:ext>
            </a:extLst>
          </p:cNvPr>
          <p:cNvSpPr>
            <a:spLocks noGrp="1"/>
          </p:cNvSpPr>
          <p:nvPr>
            <p:ph idx="1"/>
          </p:nvPr>
        </p:nvSpPr>
        <p:spPr>
          <a:xfrm>
            <a:off x="2589212" y="2388358"/>
            <a:ext cx="8915400" cy="3522864"/>
          </a:xfrm>
        </p:spPr>
        <p:txBody>
          <a:bodyPr>
            <a:normAutofit lnSpcReduction="10000"/>
          </a:bodyPr>
          <a:lstStyle/>
          <a:p>
            <a:pPr marL="0" indent="0" algn="ctr" rtl="1">
              <a:buNone/>
            </a:pPr>
            <a:r>
              <a:rPr lang="ar-IQ" sz="7200" b="1" dirty="0">
                <a:latin typeface="Arial" panose="020B0604020202020204" pitchFamily="34" charset="0"/>
                <a:cs typeface="Arial" panose="020B0604020202020204" pitchFamily="34" charset="0"/>
              </a:rPr>
              <a:t>المرحلة </a:t>
            </a:r>
            <a:r>
              <a:rPr lang="ar-IQ" sz="7200" b="1" dirty="0" smtClean="0">
                <a:latin typeface="Arial" panose="020B0604020202020204" pitchFamily="34" charset="0"/>
                <a:cs typeface="Arial" panose="020B0604020202020204" pitchFamily="34" charset="0"/>
              </a:rPr>
              <a:t>الثانية </a:t>
            </a:r>
            <a:r>
              <a:rPr lang="ar-IQ" sz="7200" b="1" dirty="0">
                <a:latin typeface="Arial" panose="020B0604020202020204" pitchFamily="34" charset="0"/>
                <a:cs typeface="Arial" panose="020B0604020202020204" pitchFamily="34" charset="0"/>
              </a:rPr>
              <a:t>/ الدراسة </a:t>
            </a:r>
            <a:r>
              <a:rPr lang="ar-IQ" sz="7200" b="1" dirty="0" smtClean="0">
                <a:latin typeface="Arial" panose="020B0604020202020204" pitchFamily="34" charset="0"/>
                <a:cs typeface="Arial" panose="020B0604020202020204" pitchFamily="34" charset="0"/>
              </a:rPr>
              <a:t>الصباحية </a:t>
            </a:r>
            <a:endParaRPr lang="ar-IQ" sz="7200" b="1" dirty="0">
              <a:latin typeface="Arial" panose="020B0604020202020204" pitchFamily="34" charset="0"/>
              <a:cs typeface="Arial" panose="020B0604020202020204" pitchFamily="34" charset="0"/>
            </a:endParaRPr>
          </a:p>
          <a:p>
            <a:pPr marL="0" indent="0" algn="ctr">
              <a:buNone/>
            </a:pPr>
            <a:r>
              <a:rPr lang="ar-IQ" sz="7200" b="1" dirty="0">
                <a:latin typeface="Arial" panose="020B0604020202020204" pitchFamily="34" charset="0"/>
                <a:cs typeface="Arial" panose="020B0604020202020204" pitchFamily="34" charset="0"/>
              </a:rPr>
              <a:t>للعام الدراسي </a:t>
            </a:r>
            <a:r>
              <a:rPr lang="ar-IQ" sz="7200" b="1" dirty="0" smtClean="0">
                <a:latin typeface="Arial" panose="020B0604020202020204" pitchFamily="34" charset="0"/>
                <a:cs typeface="Arial" panose="020B0604020202020204" pitchFamily="34" charset="0"/>
              </a:rPr>
              <a:t>2024-2025</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836260"/>
      </p:ext>
    </p:extLst>
  </p:cSld>
  <p:clrMapOvr>
    <a:masterClrMapping/>
  </p:clrMapOvr>
  <mc:AlternateContent xmlns:mc="http://schemas.openxmlformats.org/markup-compatibility/2006" xmlns:p14="http://schemas.microsoft.com/office/powerpoint/2010/main">
    <mc:Choice Requires="p14">
      <p:transition spd="slow" p14:dur="2000" advTm="1356"/>
    </mc:Choice>
    <mc:Fallback xmlns="">
      <p:transition spd="slow" advTm="13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F2913-A514-4A66-8ED6-070979CFC1D2}"/>
              </a:ext>
            </a:extLst>
          </p:cNvPr>
          <p:cNvSpPr>
            <a:spLocks noGrp="1"/>
          </p:cNvSpPr>
          <p:nvPr>
            <p:ph type="title"/>
          </p:nvPr>
        </p:nvSpPr>
        <p:spPr/>
        <p:txBody>
          <a:bodyPr>
            <a:noAutofit/>
          </a:bodyPr>
          <a:lstStyle/>
          <a:p>
            <a:pPr algn="ctr"/>
            <a:r>
              <a:rPr lang="ar-IQ" sz="5400" b="1" dirty="0">
                <a:solidFill>
                  <a:schemeClr val="tx1"/>
                </a:solidFill>
                <a:latin typeface="Arial" panose="020B0604020202020204" pitchFamily="34" charset="0"/>
                <a:cs typeface="Arial" panose="020B0604020202020204" pitchFamily="34" charset="0"/>
              </a:rPr>
              <a:t>الهدف العام: </a:t>
            </a:r>
            <a:r>
              <a:rPr lang="ar-IQ" sz="5400" b="1" dirty="0" smtClean="0">
                <a:solidFill>
                  <a:schemeClr val="tx1"/>
                </a:solidFill>
                <a:latin typeface="Arial" panose="020B0604020202020204" pitchFamily="34" charset="0"/>
                <a:cs typeface="Arial" panose="020B0604020202020204" pitchFamily="34" charset="0"/>
              </a:rPr>
              <a:t>طبقات الغلاف الغازي وعناصره</a:t>
            </a:r>
            <a:endParaRPr lang="en-US" sz="54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5BDD28FE-EFAA-47AE-98E1-605BB9C512CB}"/>
              </a:ext>
            </a:extLst>
          </p:cNvPr>
          <p:cNvSpPr>
            <a:spLocks noGrp="1"/>
          </p:cNvSpPr>
          <p:nvPr>
            <p:ph idx="1"/>
          </p:nvPr>
        </p:nvSpPr>
        <p:spPr>
          <a:xfrm>
            <a:off x="1103312" y="2491408"/>
            <a:ext cx="10214045" cy="3756991"/>
          </a:xfrm>
        </p:spPr>
        <p:txBody>
          <a:bodyPr>
            <a:noAutofit/>
          </a:bodyPr>
          <a:lstStyle/>
          <a:p>
            <a:pPr marL="0" indent="0" algn="r" rtl="1">
              <a:buNone/>
            </a:pPr>
            <a:r>
              <a:rPr lang="ar-IQ" sz="4800" b="1" dirty="0">
                <a:solidFill>
                  <a:schemeClr val="accent1"/>
                </a:solidFill>
                <a:latin typeface="Arial" panose="020B0604020202020204" pitchFamily="34" charset="0"/>
                <a:cs typeface="Arial" panose="020B0604020202020204" pitchFamily="34" charset="0"/>
              </a:rPr>
              <a:t>الاهداف السلوكية: جعل الطالب قادرا على ان :-</a:t>
            </a: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يعرف الغلاف الغازي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يعدد عناصر الغلاف الغازي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يعدد طبقات الغلاف الغازي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a:solidFill>
                  <a:schemeClr val="tx1"/>
                </a:solidFill>
                <a:latin typeface="Arial" panose="020B0604020202020204" pitchFamily="34" charset="0"/>
                <a:cs typeface="Arial" panose="020B0604020202020204" pitchFamily="34" charset="0"/>
              </a:rPr>
              <a:t>يشرح </a:t>
            </a:r>
            <a:r>
              <a:rPr lang="ar-IQ" sz="2400" b="1" dirty="0" smtClean="0">
                <a:solidFill>
                  <a:schemeClr val="tx1"/>
                </a:solidFill>
                <a:latin typeface="Arial" panose="020B0604020202020204" pitchFamily="34" charset="0"/>
                <a:cs typeface="Arial" panose="020B0604020202020204" pitchFamily="34" charset="0"/>
              </a:rPr>
              <a:t>خصائص طبقات الغلاف الغازي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يناقش الفرق بين طبقات الغلاف الغازي</a:t>
            </a:r>
            <a:endParaRPr lang="en-US" sz="2400" b="1" dirty="0">
              <a:solidFill>
                <a:schemeClr val="tx1"/>
              </a:solidFill>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 xmlns:a16="http://schemas.microsoft.com/office/drawing/2014/main" id="{027FA95F-E681-46C6-994C-03530504DD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45272665"/>
      </p:ext>
    </p:extLst>
  </p:cSld>
  <p:clrMapOvr>
    <a:masterClrMapping/>
  </p:clrMapOvr>
  <mc:AlternateContent xmlns:mc="http://schemas.openxmlformats.org/markup-compatibility/2006" xmlns:p14="http://schemas.microsoft.com/office/powerpoint/2010/main">
    <mc:Choice Requires="p14">
      <p:transition spd="slow" p14:dur="2000" advTm="6813"/>
    </mc:Choice>
    <mc:Fallback xmlns="">
      <p:transition spd="slow" advTm="6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4438E245-1C4D-45FE-A5BB-16FA082297BF}"/>
              </a:ext>
            </a:extLst>
          </p:cNvPr>
          <p:cNvGraphicFramePr/>
          <p:nvPr>
            <p:extLst>
              <p:ext uri="{D42A27DB-BD31-4B8C-83A1-F6EECF244321}">
                <p14:modId xmlns:p14="http://schemas.microsoft.com/office/powerpoint/2010/main" val="2500429532"/>
              </p:ext>
            </p:extLst>
          </p:nvPr>
        </p:nvGraphicFramePr>
        <p:xfrm>
          <a:off x="646111" y="452718"/>
          <a:ext cx="10688196" cy="1400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 xmlns:a16="http://schemas.microsoft.com/office/drawing/2014/main" id="{5E568C5B-1F6C-428A-9C98-E44175309F8C}"/>
              </a:ext>
            </a:extLst>
          </p:cNvPr>
          <p:cNvSpPr>
            <a:spLocks noGrp="1"/>
          </p:cNvSpPr>
          <p:nvPr>
            <p:ph idx="1"/>
          </p:nvPr>
        </p:nvSpPr>
        <p:spPr>
          <a:xfrm>
            <a:off x="1348972" y="2430253"/>
            <a:ext cx="10230995" cy="3253563"/>
          </a:xfrm>
        </p:spPr>
        <p:txBody>
          <a:bodyPr>
            <a:normAutofit/>
          </a:bodyPr>
          <a:lstStyle/>
          <a:p>
            <a:pPr marL="742950" indent="-742950" algn="r" rtl="1">
              <a:buFont typeface="+mj-lt"/>
              <a:buAutoNum type="arabicPeriod"/>
            </a:pPr>
            <a:r>
              <a:rPr lang="ar-IQ" sz="5400" b="1" dirty="0" smtClean="0">
                <a:latin typeface="Arial" panose="020B0604020202020204" pitchFamily="34" charset="0"/>
                <a:cs typeface="Arial" panose="020B0604020202020204" pitchFamily="34" charset="0"/>
              </a:rPr>
              <a:t>عرف الدورة الهيدرولوجية واذكر عناصرها</a:t>
            </a:r>
          </a:p>
          <a:p>
            <a:pPr marL="742950" indent="-742950" algn="r" rtl="1">
              <a:buFont typeface="+mj-lt"/>
              <a:buAutoNum type="arabicPeriod"/>
            </a:pPr>
            <a:r>
              <a:rPr lang="ar-IQ" sz="5400" b="1" dirty="0" smtClean="0">
                <a:latin typeface="Arial" panose="020B0604020202020204" pitchFamily="34" charset="0"/>
                <a:cs typeface="Arial" panose="020B0604020202020204" pitchFamily="34" charset="0"/>
              </a:rPr>
              <a:t>عدد الدورات الهيدرولوجية</a:t>
            </a:r>
            <a:endParaRPr lang="en-US" sz="5400" b="1" dirty="0">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 xmlns:a16="http://schemas.microsoft.com/office/drawing/2014/main" id="{469034FC-6E13-4CC8-A9BD-62CB0A02DF9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40962776"/>
      </p:ext>
    </p:extLst>
  </p:cSld>
  <p:clrMapOvr>
    <a:masterClrMapping/>
  </p:clrMapOvr>
  <mc:AlternateContent xmlns:mc="http://schemas.openxmlformats.org/markup-compatibility/2006" xmlns:p14="http://schemas.microsoft.com/office/powerpoint/2010/main">
    <mc:Choice Requires="p14">
      <p:transition spd="slow" p14:dur="2000" advTm="3121"/>
    </mc:Choice>
    <mc:Fallback xmlns="">
      <p:transition spd="slow" advTm="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D76F569A-2156-44EC-9DED-A19EE9851057}"/>
              </a:ext>
            </a:extLst>
          </p:cNvPr>
          <p:cNvGraphicFramePr/>
          <p:nvPr>
            <p:extLst>
              <p:ext uri="{D42A27DB-BD31-4B8C-83A1-F6EECF244321}">
                <p14:modId xmlns:p14="http://schemas.microsoft.com/office/powerpoint/2010/main" val="125493954"/>
              </p:ext>
            </p:extLst>
          </p:nvPr>
        </p:nvGraphicFramePr>
        <p:xfrm>
          <a:off x="2183642" y="452718"/>
          <a:ext cx="9144000" cy="103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A87E6515-249D-4335-881F-33539ED5B1C9}"/>
              </a:ext>
            </a:extLst>
          </p:cNvPr>
          <p:cNvSpPr>
            <a:spLocks noGrp="1"/>
          </p:cNvSpPr>
          <p:nvPr>
            <p:ph idx="1"/>
          </p:nvPr>
        </p:nvSpPr>
        <p:spPr/>
        <p:txBody>
          <a:bodyPr>
            <a:normAutofit/>
          </a:bodyPr>
          <a:lstStyle/>
          <a:p>
            <a:pPr marL="0" indent="0" algn="just" rtl="1">
              <a:buNone/>
            </a:pPr>
            <a:r>
              <a:rPr lang="ar-IQ" sz="3600" dirty="0" smtClean="0">
                <a:latin typeface="Arial" panose="020B0604020202020204" pitchFamily="34" charset="0"/>
                <a:cs typeface="Arial" panose="020B0604020202020204" pitchFamily="34" charset="0"/>
              </a:rPr>
              <a:t>تشكل طبقات الغلاف الغازي المجال الهوائي الحيوي ومزيج لجزيئات غازية وصلبة منها ما يعود لأصل ارضي ومنها ما يعود لأصل فضائي ويتفق معظم العلماء ان 1000كم من الارتفاع هو الحد الاقصى لها وذلك لندرة جزيئات الهواء في هذا المستوى من الارتفاع حيث تنعدم ملاحظة الظواهر لذك صنف علماء الطقس طبقات الغلاف الغازي استناداً على التوزيع الراسي للحرارة</a:t>
            </a:r>
            <a:r>
              <a:rPr lang="ar-IQ"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965318"/>
      </p:ext>
    </p:extLst>
  </p:cSld>
  <p:clrMapOvr>
    <a:masterClrMapping/>
  </p:clrMapOvr>
  <mc:AlternateContent xmlns:mc="http://schemas.openxmlformats.org/markup-compatibility/2006" xmlns:p14="http://schemas.microsoft.com/office/powerpoint/2010/main">
    <mc:Choice Requires="p14">
      <p:transition spd="slow" p14:dur="2000" advTm="38137"/>
    </mc:Choice>
    <mc:Fallback xmlns="">
      <p:transition spd="slow" advTm="381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777DE9B7-54CB-468E-8985-75D5CF8253F3}"/>
              </a:ext>
            </a:extLst>
          </p:cNvPr>
          <p:cNvGraphicFramePr/>
          <p:nvPr>
            <p:extLst>
              <p:ext uri="{D42A27DB-BD31-4B8C-83A1-F6EECF244321}">
                <p14:modId xmlns:p14="http://schemas.microsoft.com/office/powerpoint/2010/main" val="3773868350"/>
              </p:ext>
            </p:extLst>
          </p:nvPr>
        </p:nvGraphicFramePr>
        <p:xfrm>
          <a:off x="2019869" y="368490"/>
          <a:ext cx="9526137" cy="1624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 xmlns:a16="http://schemas.microsoft.com/office/drawing/2014/main" id="{BDDC83EF-E786-4DE0-B038-FB090A763B61}"/>
              </a:ext>
            </a:extLst>
          </p:cNvPr>
          <p:cNvSpPr>
            <a:spLocks noGrp="1"/>
          </p:cNvSpPr>
          <p:nvPr>
            <p:ph idx="1"/>
          </p:nvPr>
        </p:nvSpPr>
        <p:spPr>
          <a:xfrm>
            <a:off x="709683" y="2606722"/>
            <a:ext cx="11136573" cy="3304499"/>
          </a:xfrm>
        </p:spPr>
        <p:txBody>
          <a:bodyPr>
            <a:normAutofit/>
          </a:bodyPr>
          <a:lstStyle/>
          <a:p>
            <a:pPr marL="0" indent="0" algn="r" rtl="1">
              <a:buNone/>
            </a:pPr>
            <a:r>
              <a:rPr lang="ar-IQ" sz="6400" b="1" dirty="0" smtClean="0"/>
              <a:t>هو الغلاف الهوائي الذي يحيط بالكرة الارضية ويدور معها في اثناء حركتيها اليومية والسنوية </a:t>
            </a:r>
            <a:r>
              <a:rPr lang="ar-IQ" sz="6400" b="1" dirty="0" err="1" smtClean="0"/>
              <a:t>لانه</a:t>
            </a:r>
            <a:r>
              <a:rPr lang="ar-IQ" sz="6400" b="1" dirty="0" smtClean="0"/>
              <a:t> جزء منها.</a:t>
            </a:r>
            <a:endParaRPr lang="ar-IQ" sz="3600" dirty="0"/>
          </a:p>
        </p:txBody>
      </p:sp>
      <p:pic>
        <p:nvPicPr>
          <p:cNvPr id="2" name="Audio 1">
            <a:hlinkClick r:id="" action="ppaction://media"/>
            <a:extLst>
              <a:ext uri="{FF2B5EF4-FFF2-40B4-BE49-F238E27FC236}">
                <a16:creationId xmlns="" xmlns:a16="http://schemas.microsoft.com/office/drawing/2014/main" id="{BDBB0EBF-3E85-434A-8762-6F57AE24AD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75804581"/>
      </p:ext>
    </p:extLst>
  </p:cSld>
  <p:clrMapOvr>
    <a:masterClrMapping/>
  </p:clrMapOvr>
  <mc:AlternateContent xmlns:mc="http://schemas.openxmlformats.org/markup-compatibility/2006" xmlns:p14="http://schemas.microsoft.com/office/powerpoint/2010/main">
    <mc:Choice Requires="p14">
      <p:transition spd="slow" p14:dur="2000" advTm="13059"/>
    </mc:Choice>
    <mc:Fallback xmlns="">
      <p:transition spd="slow" advTm="13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1DB57-B0D4-4FAD-BA3B-524B0865CF3E}"/>
              </a:ext>
            </a:extLst>
          </p:cNvPr>
          <p:cNvSpPr>
            <a:spLocks noGrp="1"/>
          </p:cNvSpPr>
          <p:nvPr>
            <p:ph type="title"/>
          </p:nvPr>
        </p:nvSpPr>
        <p:spPr>
          <a:xfrm>
            <a:off x="2661313" y="191069"/>
            <a:ext cx="9073487" cy="1105468"/>
          </a:xfrm>
        </p:spPr>
        <p:txBody>
          <a:bodyPr>
            <a:noAutofit/>
          </a:bodyPr>
          <a:lstStyle/>
          <a:p>
            <a:pPr algn="r" rtl="1"/>
            <a:r>
              <a:rPr lang="ar-IQ" sz="4800" b="1" dirty="0"/>
              <a:t/>
            </a:r>
            <a:br>
              <a:rPr lang="ar-IQ" sz="4800" b="1" dirty="0"/>
            </a:br>
            <a:r>
              <a:rPr lang="ar-IQ" sz="6000" b="1" dirty="0" smtClean="0">
                <a:solidFill>
                  <a:schemeClr val="accent2">
                    <a:lumMod val="50000"/>
                  </a:schemeClr>
                </a:solidFill>
                <a:latin typeface="Arial" pitchFamily="34" charset="0"/>
                <a:cs typeface="Arial" pitchFamily="34" charset="0"/>
              </a:rPr>
              <a:t>عناصر الغلاف الغازي:-</a:t>
            </a:r>
            <a:endParaRPr lang="en-US" sz="4800" b="1" dirty="0">
              <a:solidFill>
                <a:schemeClr val="accent2">
                  <a:lumMod val="50000"/>
                </a:schemeClr>
              </a:solidFill>
              <a:latin typeface="Arial" pitchFamily="34" charset="0"/>
              <a:cs typeface="Arial" pitchFamily="34" charset="0"/>
            </a:endParaRPr>
          </a:p>
        </p:txBody>
      </p:sp>
      <p:sp>
        <p:nvSpPr>
          <p:cNvPr id="3" name="Content Placeholder 2">
            <a:extLst>
              <a:ext uri="{FF2B5EF4-FFF2-40B4-BE49-F238E27FC236}">
                <a16:creationId xmlns="" xmlns:a16="http://schemas.microsoft.com/office/drawing/2014/main" id="{E3FE60E5-EBD3-4A68-A3D7-431F6F1CDC91}"/>
              </a:ext>
            </a:extLst>
          </p:cNvPr>
          <p:cNvSpPr>
            <a:spLocks noGrp="1"/>
          </p:cNvSpPr>
          <p:nvPr>
            <p:ph idx="1"/>
          </p:nvPr>
        </p:nvSpPr>
        <p:spPr>
          <a:xfrm>
            <a:off x="1103312" y="1446662"/>
            <a:ext cx="10631488" cy="4801737"/>
          </a:xfrm>
        </p:spPr>
        <p:txBody>
          <a:bodyPr>
            <a:noAutofit/>
          </a:bodyPr>
          <a:lstStyle/>
          <a:p>
            <a:pPr algn="r" rtl="1"/>
            <a:r>
              <a:rPr lang="ar-IQ" sz="4000" b="1" dirty="0" smtClean="0">
                <a:latin typeface="Arial" pitchFamily="34" charset="0"/>
                <a:cs typeface="Arial" pitchFamily="34" charset="0"/>
              </a:rPr>
              <a:t> الغازات</a:t>
            </a:r>
          </a:p>
          <a:p>
            <a:pPr marL="742950" indent="-742950" algn="r" rtl="1">
              <a:buAutoNum type="arabic1Minus"/>
            </a:pPr>
            <a:r>
              <a:rPr lang="ar-IQ" sz="4000" b="1" dirty="0" smtClean="0">
                <a:latin typeface="Arial" pitchFamily="34" charset="0"/>
                <a:cs typeface="Arial" pitchFamily="34" charset="0"/>
              </a:rPr>
              <a:t>النيتروجين (الآزوت)</a:t>
            </a:r>
          </a:p>
          <a:p>
            <a:pPr marL="742950" indent="-742950" algn="r" rtl="1">
              <a:buAutoNum type="arabic1Minus"/>
            </a:pPr>
            <a:r>
              <a:rPr lang="ar-IQ" sz="4000" b="1" dirty="0" smtClean="0">
                <a:latin typeface="Arial" pitchFamily="34" charset="0"/>
                <a:cs typeface="Arial" pitchFamily="34" charset="0"/>
              </a:rPr>
              <a:t>الاوكسجين</a:t>
            </a:r>
          </a:p>
          <a:p>
            <a:pPr marL="742950" indent="-742950" algn="r" rtl="1">
              <a:buAutoNum type="arabic1Minus"/>
            </a:pPr>
            <a:r>
              <a:rPr lang="ar-IQ" sz="4000" b="1" dirty="0" smtClean="0">
                <a:latin typeface="Arial" pitchFamily="34" charset="0"/>
                <a:cs typeface="Arial" pitchFamily="34" charset="0"/>
              </a:rPr>
              <a:t>ثاني اوكسيد الكاربون</a:t>
            </a:r>
          </a:p>
          <a:p>
            <a:pPr algn="r" rtl="1"/>
            <a:r>
              <a:rPr lang="ar-IQ" sz="4000" b="1" dirty="0">
                <a:latin typeface="Arial" pitchFamily="34" charset="0"/>
                <a:cs typeface="Arial" pitchFamily="34" charset="0"/>
              </a:rPr>
              <a:t> </a:t>
            </a:r>
            <a:r>
              <a:rPr lang="ar-IQ" sz="4000" b="1" dirty="0" smtClean="0">
                <a:latin typeface="Arial" pitchFamily="34" charset="0"/>
                <a:cs typeface="Arial" pitchFamily="34" charset="0"/>
              </a:rPr>
              <a:t> بخار الماء</a:t>
            </a:r>
          </a:p>
          <a:p>
            <a:pPr algn="r" rtl="1"/>
            <a:r>
              <a:rPr lang="ar-IQ" sz="4000" b="1" dirty="0" smtClean="0">
                <a:solidFill>
                  <a:schemeClr val="tx1"/>
                </a:solidFill>
                <a:latin typeface="Arial" pitchFamily="34" charset="0"/>
                <a:cs typeface="Arial" pitchFamily="34" charset="0"/>
              </a:rPr>
              <a:t>الغبار</a:t>
            </a:r>
            <a:endParaRPr lang="ar-IQ" sz="4000" b="1" dirty="0">
              <a:solidFill>
                <a:schemeClr val="tx1"/>
              </a:solidFill>
              <a:latin typeface="Arial" pitchFamily="34" charset="0"/>
              <a:cs typeface="Arial" pitchFamily="34" charset="0"/>
            </a:endParaRPr>
          </a:p>
        </p:txBody>
      </p:sp>
      <p:pic>
        <p:nvPicPr>
          <p:cNvPr id="5" name="Audio 4">
            <a:hlinkClick r:id="" action="ppaction://media"/>
            <a:extLst>
              <a:ext uri="{FF2B5EF4-FFF2-40B4-BE49-F238E27FC236}">
                <a16:creationId xmlns="" xmlns:a16="http://schemas.microsoft.com/office/drawing/2014/main" id="{D30E0E5B-14D2-46D5-9F65-A8FD7DAF53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71627961"/>
      </p:ext>
    </p:extLst>
  </p:cSld>
  <p:clrMapOvr>
    <a:masterClrMapping/>
  </p:clrMapOvr>
  <mc:AlternateContent xmlns:mc="http://schemas.openxmlformats.org/markup-compatibility/2006" xmlns:p14="http://schemas.microsoft.com/office/powerpoint/2010/main">
    <mc:Choice Requires="p14">
      <p:transition spd="slow" p14:dur="2000" advTm="36976"/>
    </mc:Choice>
    <mc:Fallback xmlns="">
      <p:transition spd="slow" advTm="36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26590" y="122830"/>
            <a:ext cx="6955809" cy="982639"/>
          </a:xfrm>
        </p:spPr>
        <p:txBody>
          <a:bodyPr>
            <a:normAutofit/>
          </a:bodyPr>
          <a:lstStyle/>
          <a:p>
            <a:pPr algn="r"/>
            <a:r>
              <a:rPr lang="ar-IQ" sz="6000" b="1" dirty="0" smtClean="0">
                <a:latin typeface="Arial" pitchFamily="34" charset="0"/>
                <a:cs typeface="Arial" pitchFamily="34" charset="0"/>
              </a:rPr>
              <a:t>مصادر الغبار:-</a:t>
            </a:r>
            <a:endParaRPr lang="en-US" sz="6000" b="1" dirty="0">
              <a:latin typeface="Arial" pitchFamily="34" charset="0"/>
              <a:cs typeface="Arial" pitchFamily="34" charset="0"/>
            </a:endParaRPr>
          </a:p>
        </p:txBody>
      </p:sp>
      <p:sp>
        <p:nvSpPr>
          <p:cNvPr id="3" name="عنصر نائب للمحتوى 2"/>
          <p:cNvSpPr>
            <a:spLocks noGrp="1"/>
          </p:cNvSpPr>
          <p:nvPr>
            <p:ph idx="1"/>
          </p:nvPr>
        </p:nvSpPr>
        <p:spPr>
          <a:xfrm>
            <a:off x="609600" y="1187355"/>
            <a:ext cx="10972800" cy="5137245"/>
          </a:xfrm>
        </p:spPr>
        <p:txBody>
          <a:bodyPr>
            <a:noAutofit/>
          </a:bodyPr>
          <a:lstStyle/>
          <a:p>
            <a:pPr algn="r" rtl="1"/>
            <a:r>
              <a:rPr lang="ar-IQ" sz="4800" b="1" dirty="0" smtClean="0">
                <a:solidFill>
                  <a:schemeClr val="accent5"/>
                </a:solidFill>
                <a:latin typeface="Arial" pitchFamily="34" charset="0"/>
                <a:cs typeface="Arial" pitchFamily="34" charset="0"/>
              </a:rPr>
              <a:t>الشهب المحترقة والتي تتخلف عنها ذرات ترابية دقيقة يتشتت معظمها في الهواء قبل وصوله إلى الارض</a:t>
            </a:r>
          </a:p>
          <a:p>
            <a:pPr algn="r" rtl="1"/>
            <a:r>
              <a:rPr lang="ar-IQ" sz="4800" b="1" dirty="0" smtClean="0">
                <a:solidFill>
                  <a:srgbClr val="FF0000"/>
                </a:solidFill>
                <a:latin typeface="Arial" pitchFamily="34" charset="0"/>
                <a:cs typeface="Arial" pitchFamily="34" charset="0"/>
              </a:rPr>
              <a:t>الغبار الارضي الذي ينتج عند تفتت المعادن والصخور المكونة لسطح الارض </a:t>
            </a:r>
          </a:p>
          <a:p>
            <a:pPr algn="r" rtl="1"/>
            <a:r>
              <a:rPr lang="ar-IQ" sz="4800" b="1" dirty="0" smtClean="0">
                <a:solidFill>
                  <a:srgbClr val="7030A0"/>
                </a:solidFill>
                <a:latin typeface="Arial" pitchFamily="34" charset="0"/>
                <a:cs typeface="Arial" pitchFamily="34" charset="0"/>
              </a:rPr>
              <a:t>الغبار البركاني الذي ينتشر في الهواء بفعل الرياح</a:t>
            </a:r>
          </a:p>
          <a:p>
            <a:pPr algn="r" rtl="1"/>
            <a:r>
              <a:rPr lang="ar-IQ" sz="4800" b="1" dirty="0" smtClean="0">
                <a:solidFill>
                  <a:srgbClr val="7030A0"/>
                </a:solidFill>
                <a:latin typeface="Arial" pitchFamily="34" charset="0"/>
                <a:cs typeface="Arial" pitchFamily="34" charset="0"/>
              </a:rPr>
              <a:t>غبار المصانع</a:t>
            </a:r>
            <a:endParaRPr lang="en-US" sz="48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94223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338</TotalTime>
  <Words>526</Words>
  <Application>Microsoft Office PowerPoint</Application>
  <PresentationFormat>مخصص</PresentationFormat>
  <Paragraphs>52</Paragraphs>
  <Slides>18</Slides>
  <Notes>0</Notes>
  <HiddenSlides>0</HiddenSlides>
  <MMClips>5</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تدفق</vt:lpstr>
      <vt:lpstr>          الهيدرولوجيا  اعداد  م.م رقية حسن عبدالامير الجامعة المستنصرية / كلية التربية</vt:lpstr>
      <vt:lpstr>عرض تقديمي في PowerPoint</vt:lpstr>
      <vt:lpstr>الفئة المستهدفة </vt:lpstr>
      <vt:lpstr>الهدف العام: طبقات الغلاف الغازي وعناصره</vt:lpstr>
      <vt:lpstr>عرض تقديمي في PowerPoint</vt:lpstr>
      <vt:lpstr>عرض تقديمي في PowerPoint</vt:lpstr>
      <vt:lpstr>عرض تقديمي في PowerPoint</vt:lpstr>
      <vt:lpstr> عناصر الغلاف الغازي:-</vt:lpstr>
      <vt:lpstr>مصادر الغبار:-</vt:lpstr>
      <vt:lpstr>وظائف الغبار:-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عناصر المناخ على النشاط البشري</dc:title>
  <dc:creator>saqer</dc:creator>
  <cp:lastModifiedBy>saqer</cp:lastModifiedBy>
  <cp:revision>29</cp:revision>
  <dcterms:created xsi:type="dcterms:W3CDTF">2024-03-30T11:37:14Z</dcterms:created>
  <dcterms:modified xsi:type="dcterms:W3CDTF">2024-11-16T03:29:36Z</dcterms:modified>
</cp:coreProperties>
</file>