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9" r:id="rId3"/>
    <p:sldId id="271" r:id="rId4"/>
    <p:sldId id="258" r:id="rId5"/>
    <p:sldId id="272" r:id="rId6"/>
    <p:sldId id="257" r:id="rId7"/>
    <p:sldId id="260" r:id="rId8"/>
    <p:sldId id="273" r:id="rId9"/>
    <p:sldId id="261" r:id="rId10"/>
    <p:sldId id="262" r:id="rId11"/>
    <p:sldId id="263" r:id="rId12"/>
    <p:sldId id="264" r:id="rId13"/>
    <p:sldId id="274" r:id="rId14"/>
    <p:sldId id="265" r:id="rId15"/>
    <p:sldId id="266" r:id="rId16"/>
    <p:sldId id="267" r:id="rId17"/>
    <p:sldId id="275" r:id="rId18"/>
    <p:sldId id="268" r:id="rId19"/>
    <p:sldId id="269" r:id="rId20"/>
    <p:sldId id="276" r:id="rId21"/>
    <p:sldId id="270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1829" autoAdjust="0"/>
  </p:normalViewPr>
  <p:slideViewPr>
    <p:cSldViewPr>
      <p:cViewPr>
        <p:scale>
          <a:sx n="74" d="100"/>
          <a:sy n="74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84301C-D50F-4035-88CC-AD526C658987}" type="doc">
      <dgm:prSet loTypeId="urn:microsoft.com/office/officeart/2005/8/layout/bProcess4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3D894430-86D1-49ED-B6CD-550781538931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التعليم المدمج</a:t>
          </a:r>
          <a:endParaRPr lang="ar-IQ" sz="2800" dirty="0">
            <a:solidFill>
              <a:schemeClr val="bg1"/>
            </a:solidFill>
          </a:endParaRPr>
        </a:p>
      </dgm:t>
    </dgm:pt>
    <dgm:pt modelId="{230D506A-9AC7-4D48-9F70-7726922A70B6}" type="parTrans" cxnId="{08F1BDD9-8A50-4ABB-804E-94EBC2496BA4}">
      <dgm:prSet/>
      <dgm:spPr/>
      <dgm:t>
        <a:bodyPr/>
        <a:lstStyle/>
        <a:p>
          <a:pPr rtl="1"/>
          <a:endParaRPr lang="ar-IQ"/>
        </a:p>
      </dgm:t>
    </dgm:pt>
    <dgm:pt modelId="{206AC428-0673-4947-807A-21E5EF754DA7}" type="sibTrans" cxnId="{08F1BDD9-8A50-4ABB-804E-94EBC2496BA4}">
      <dgm:prSet/>
      <dgm:spPr/>
      <dgm:t>
        <a:bodyPr/>
        <a:lstStyle/>
        <a:p>
          <a:pPr rtl="1"/>
          <a:endParaRPr lang="ar-IQ"/>
        </a:p>
      </dgm:t>
    </dgm:pt>
    <dgm:pt modelId="{40E1CAF6-D82E-4778-BF7C-49EA58659C80}">
      <dgm:prSet phldrT="[نص]" custT="1"/>
      <dgm:spPr/>
      <dgm:t>
        <a:bodyPr/>
        <a:lstStyle/>
        <a:p>
          <a:pPr rtl="1"/>
          <a:r>
            <a:rPr lang="ar-IQ" sz="2800" dirty="0" smtClean="0">
              <a:solidFill>
                <a:schemeClr val="bg1"/>
              </a:solidFill>
            </a:rPr>
            <a:t>لعب الادوار</a:t>
          </a:r>
        </a:p>
      </dgm:t>
    </dgm:pt>
    <dgm:pt modelId="{F3137E8A-BBAB-4FB3-93D8-DE39A553ACFE}" type="parTrans" cxnId="{0C501EB3-3D57-4307-ADE2-CBDEE01A3772}">
      <dgm:prSet/>
      <dgm:spPr/>
      <dgm:t>
        <a:bodyPr/>
        <a:lstStyle/>
        <a:p>
          <a:pPr rtl="1"/>
          <a:endParaRPr lang="ar-IQ"/>
        </a:p>
      </dgm:t>
    </dgm:pt>
    <dgm:pt modelId="{F0F08590-03C7-4133-A2C9-9BB36BD9960F}" type="sibTrans" cxnId="{0C501EB3-3D57-4307-ADE2-CBDEE01A3772}">
      <dgm:prSet/>
      <dgm:spPr/>
      <dgm:t>
        <a:bodyPr/>
        <a:lstStyle/>
        <a:p>
          <a:pPr rtl="1"/>
          <a:endParaRPr lang="ar-IQ"/>
        </a:p>
      </dgm:t>
    </dgm:pt>
    <dgm:pt modelId="{DBADC1C2-B37D-473F-83F6-F192B3EFC441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حل المشكلات</a:t>
          </a:r>
          <a:endParaRPr lang="ar-IQ" sz="2800" dirty="0">
            <a:solidFill>
              <a:schemeClr val="bg1"/>
            </a:solidFill>
          </a:endParaRPr>
        </a:p>
      </dgm:t>
    </dgm:pt>
    <dgm:pt modelId="{6E7ABCCE-A6FE-401C-B759-4C73C6E5C18A}" type="parTrans" cxnId="{81973D01-3476-4493-BA39-994F6787B8CC}">
      <dgm:prSet/>
      <dgm:spPr/>
      <dgm:t>
        <a:bodyPr/>
        <a:lstStyle/>
        <a:p>
          <a:pPr rtl="1"/>
          <a:endParaRPr lang="ar-IQ"/>
        </a:p>
      </dgm:t>
    </dgm:pt>
    <dgm:pt modelId="{39B44576-BA57-4CAB-8EAA-C28EA9FE3984}" type="sibTrans" cxnId="{81973D01-3476-4493-BA39-994F6787B8CC}">
      <dgm:prSet/>
      <dgm:spPr/>
      <dgm:t>
        <a:bodyPr/>
        <a:lstStyle/>
        <a:p>
          <a:pPr rtl="1"/>
          <a:endParaRPr lang="ar-IQ"/>
        </a:p>
      </dgm:t>
    </dgm:pt>
    <dgm:pt modelId="{B0DCE2D0-D9F8-4C93-82DE-68E20599C8ED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الهيرباتية</a:t>
          </a:r>
          <a:endParaRPr lang="ar-IQ" sz="2800" dirty="0">
            <a:solidFill>
              <a:schemeClr val="bg1"/>
            </a:solidFill>
          </a:endParaRPr>
        </a:p>
      </dgm:t>
    </dgm:pt>
    <dgm:pt modelId="{22F9D388-BC7E-4DE8-B155-02957C710E40}" type="parTrans" cxnId="{722E681D-A77C-4D06-857C-5AAF52CB6D79}">
      <dgm:prSet/>
      <dgm:spPr/>
      <dgm:t>
        <a:bodyPr/>
        <a:lstStyle/>
        <a:p>
          <a:pPr rtl="1"/>
          <a:endParaRPr lang="ar-IQ"/>
        </a:p>
      </dgm:t>
    </dgm:pt>
    <dgm:pt modelId="{D8192CEC-CBCD-4331-87B8-EFA49425D2D6}" type="sibTrans" cxnId="{722E681D-A77C-4D06-857C-5AAF52CB6D79}">
      <dgm:prSet/>
      <dgm:spPr/>
      <dgm:t>
        <a:bodyPr/>
        <a:lstStyle/>
        <a:p>
          <a:pPr rtl="1"/>
          <a:endParaRPr lang="ar-IQ"/>
        </a:p>
      </dgm:t>
    </dgm:pt>
    <dgm:pt modelId="{95232519-07EE-4E73-8686-B1F9097AFD39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الاستجواب</a:t>
          </a:r>
          <a:endParaRPr lang="ar-IQ" sz="2800" dirty="0">
            <a:solidFill>
              <a:schemeClr val="bg1"/>
            </a:solidFill>
          </a:endParaRPr>
        </a:p>
      </dgm:t>
    </dgm:pt>
    <dgm:pt modelId="{AF6E44F9-E6FB-42C6-8AB7-98F7C5FCC94A}" type="parTrans" cxnId="{86B589EB-DFE9-4AAE-A05A-AB5041E68F0C}">
      <dgm:prSet/>
      <dgm:spPr/>
      <dgm:t>
        <a:bodyPr/>
        <a:lstStyle/>
        <a:p>
          <a:pPr rtl="1"/>
          <a:endParaRPr lang="ar-IQ"/>
        </a:p>
      </dgm:t>
    </dgm:pt>
    <dgm:pt modelId="{5F72646A-828C-4282-888C-FA52D76240C0}" type="sibTrans" cxnId="{86B589EB-DFE9-4AAE-A05A-AB5041E68F0C}">
      <dgm:prSet/>
      <dgm:spPr/>
      <dgm:t>
        <a:bodyPr/>
        <a:lstStyle/>
        <a:p>
          <a:pPr rtl="1"/>
          <a:endParaRPr lang="ar-IQ"/>
        </a:p>
      </dgm:t>
    </dgm:pt>
    <dgm:pt modelId="{9D7991B5-8325-4B78-8440-BBCBF90AAA16}">
      <dgm:prSet phldrT="[نص]" custT="1"/>
      <dgm:spPr/>
      <dgm:t>
        <a:bodyPr/>
        <a:lstStyle/>
        <a:p>
          <a:pPr rtl="1"/>
          <a:r>
            <a:rPr lang="ar-IQ" sz="2800" dirty="0" smtClean="0">
              <a:solidFill>
                <a:schemeClr val="bg1"/>
              </a:solidFill>
            </a:rPr>
            <a:t>المشروعات</a:t>
          </a:r>
          <a:endParaRPr lang="ar-IQ" sz="2800" dirty="0">
            <a:solidFill>
              <a:schemeClr val="bg1"/>
            </a:solidFill>
          </a:endParaRPr>
        </a:p>
      </dgm:t>
    </dgm:pt>
    <dgm:pt modelId="{0E962446-38C6-42BA-A266-92D50D36C7A0}" type="parTrans" cxnId="{206592BF-F47C-44D6-A780-A7BE07B1114F}">
      <dgm:prSet/>
      <dgm:spPr/>
      <dgm:t>
        <a:bodyPr/>
        <a:lstStyle/>
        <a:p>
          <a:pPr rtl="1"/>
          <a:endParaRPr lang="ar-IQ"/>
        </a:p>
      </dgm:t>
    </dgm:pt>
    <dgm:pt modelId="{9570DD92-507D-468F-BC8E-FC93C1324699}" type="sibTrans" cxnId="{206592BF-F47C-44D6-A780-A7BE07B1114F}">
      <dgm:prSet/>
      <dgm:spPr/>
      <dgm:t>
        <a:bodyPr/>
        <a:lstStyle/>
        <a:p>
          <a:pPr rtl="1"/>
          <a:endParaRPr lang="ar-IQ"/>
        </a:p>
      </dgm:t>
    </dgm:pt>
    <dgm:pt modelId="{219E67EE-9704-432B-9E3B-369A8167FE4F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المناقشة</a:t>
          </a:r>
          <a:endParaRPr lang="ar-IQ" sz="2800" dirty="0">
            <a:solidFill>
              <a:schemeClr val="bg1"/>
            </a:solidFill>
          </a:endParaRPr>
        </a:p>
      </dgm:t>
    </dgm:pt>
    <dgm:pt modelId="{1BB2EF0D-4B50-4620-AB07-0D19C75F8C7B}" type="parTrans" cxnId="{93657888-087E-45B5-AD39-966848F179B1}">
      <dgm:prSet/>
      <dgm:spPr/>
      <dgm:t>
        <a:bodyPr/>
        <a:lstStyle/>
        <a:p>
          <a:pPr rtl="1"/>
          <a:endParaRPr lang="ar-IQ"/>
        </a:p>
      </dgm:t>
    </dgm:pt>
    <dgm:pt modelId="{C2120235-1026-4483-B5B3-A7506E624C39}" type="sibTrans" cxnId="{93657888-087E-45B5-AD39-966848F179B1}">
      <dgm:prSet/>
      <dgm:spPr/>
      <dgm:t>
        <a:bodyPr/>
        <a:lstStyle/>
        <a:p>
          <a:pPr rtl="1"/>
          <a:endParaRPr lang="ar-IQ"/>
        </a:p>
      </dgm:t>
    </dgm:pt>
    <dgm:pt modelId="{5D40B719-F1BA-4E58-A653-E5CD387C4DA9}">
      <dgm:prSet phldrT="[نص]" custT="1"/>
      <dgm:spPr/>
      <dgm:t>
        <a:bodyPr/>
        <a:lstStyle/>
        <a:p>
          <a:pPr rtl="1"/>
          <a:r>
            <a:rPr lang="ar-IQ" sz="2800" dirty="0" err="1" smtClean="0">
              <a:solidFill>
                <a:schemeClr val="bg1"/>
              </a:solidFill>
            </a:rPr>
            <a:t>الإلقائية</a:t>
          </a:r>
          <a:endParaRPr lang="ar-IQ" sz="2800" dirty="0">
            <a:solidFill>
              <a:schemeClr val="bg1"/>
            </a:solidFill>
          </a:endParaRPr>
        </a:p>
      </dgm:t>
    </dgm:pt>
    <dgm:pt modelId="{F521C480-98CE-463D-997D-F1A2088A53EB}" type="parTrans" cxnId="{8D8B983C-8070-4E74-95C9-39F343339D4A}">
      <dgm:prSet/>
      <dgm:spPr/>
      <dgm:t>
        <a:bodyPr/>
        <a:lstStyle/>
        <a:p>
          <a:pPr rtl="1"/>
          <a:endParaRPr lang="ar-IQ"/>
        </a:p>
      </dgm:t>
    </dgm:pt>
    <dgm:pt modelId="{6B847A57-AC39-4D8A-992E-1B5CEFFD71E6}" type="sibTrans" cxnId="{8D8B983C-8070-4E74-95C9-39F343339D4A}">
      <dgm:prSet/>
      <dgm:spPr/>
      <dgm:t>
        <a:bodyPr/>
        <a:lstStyle/>
        <a:p>
          <a:pPr rtl="1"/>
          <a:endParaRPr lang="ar-IQ"/>
        </a:p>
      </dgm:t>
    </dgm:pt>
    <dgm:pt modelId="{2DE88CBB-0247-4DFA-A859-CAEE945A1C74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الاستقرائية</a:t>
          </a:r>
          <a:endParaRPr lang="ar-IQ" sz="2800" dirty="0" smtClean="0">
            <a:solidFill>
              <a:schemeClr val="bg1"/>
            </a:solidFill>
          </a:endParaRPr>
        </a:p>
      </dgm:t>
    </dgm:pt>
    <dgm:pt modelId="{5ED4E806-2397-4F4D-8014-3638722EE2FB}" type="parTrans" cxnId="{B1E8FEEF-8058-406E-9193-2042D8C3A976}">
      <dgm:prSet/>
      <dgm:spPr/>
      <dgm:t>
        <a:bodyPr/>
        <a:lstStyle/>
        <a:p>
          <a:pPr rtl="1"/>
          <a:endParaRPr lang="ar-IQ"/>
        </a:p>
      </dgm:t>
    </dgm:pt>
    <dgm:pt modelId="{6B6CC80C-8E8D-4B5C-A745-F6E40FC67312}" type="sibTrans" cxnId="{B1E8FEEF-8058-406E-9193-2042D8C3A976}">
      <dgm:prSet/>
      <dgm:spPr/>
      <dgm:t>
        <a:bodyPr/>
        <a:lstStyle/>
        <a:p>
          <a:pPr rtl="1"/>
          <a:endParaRPr lang="ar-IQ"/>
        </a:p>
      </dgm:t>
    </dgm:pt>
    <dgm:pt modelId="{3EA161BE-F0D4-4874-ABB3-079ED0F1B48B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الاستقصاء</a:t>
          </a:r>
          <a:endParaRPr lang="ar-IQ" sz="2800" dirty="0" smtClean="0">
            <a:solidFill>
              <a:schemeClr val="bg1"/>
            </a:solidFill>
          </a:endParaRPr>
        </a:p>
      </dgm:t>
    </dgm:pt>
    <dgm:pt modelId="{9B06D8E8-4D7E-4179-8D73-B72DC188F010}" type="parTrans" cxnId="{13368578-C2F3-4FDC-8BC4-8183D1005E4A}">
      <dgm:prSet/>
      <dgm:spPr/>
      <dgm:t>
        <a:bodyPr/>
        <a:lstStyle/>
        <a:p>
          <a:pPr rtl="1"/>
          <a:endParaRPr lang="ar-IQ"/>
        </a:p>
      </dgm:t>
    </dgm:pt>
    <dgm:pt modelId="{B0E46425-9F4A-4A7F-8023-FD6A124EF95D}" type="sibTrans" cxnId="{13368578-C2F3-4FDC-8BC4-8183D1005E4A}">
      <dgm:prSet/>
      <dgm:spPr/>
      <dgm:t>
        <a:bodyPr/>
        <a:lstStyle/>
        <a:p>
          <a:pPr rtl="1"/>
          <a:endParaRPr lang="ar-IQ"/>
        </a:p>
      </dgm:t>
    </dgm:pt>
    <dgm:pt modelId="{4E8FEF66-EC6A-451D-B7B0-76E55D4DAB4F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لعب الادوار</a:t>
          </a:r>
          <a:endParaRPr lang="ar-IQ" sz="2800" dirty="0" smtClean="0">
            <a:solidFill>
              <a:schemeClr val="bg1"/>
            </a:solidFill>
          </a:endParaRPr>
        </a:p>
      </dgm:t>
    </dgm:pt>
    <dgm:pt modelId="{F55FC595-ACDE-479B-B0BF-E27119960655}" type="parTrans" cxnId="{8CA74C6D-9464-4798-A39C-97B0319A6D57}">
      <dgm:prSet/>
      <dgm:spPr/>
      <dgm:t>
        <a:bodyPr/>
        <a:lstStyle/>
        <a:p>
          <a:pPr rtl="1"/>
          <a:endParaRPr lang="ar-IQ"/>
        </a:p>
      </dgm:t>
    </dgm:pt>
    <dgm:pt modelId="{C3AA385C-E31D-40B0-B69A-222E11FB3AEB}" type="sibTrans" cxnId="{8CA74C6D-9464-4798-A39C-97B0319A6D57}">
      <dgm:prSet/>
      <dgm:spPr/>
      <dgm:t>
        <a:bodyPr/>
        <a:lstStyle/>
        <a:p>
          <a:pPr rtl="1"/>
          <a:endParaRPr lang="ar-IQ"/>
        </a:p>
      </dgm:t>
    </dgm:pt>
    <dgm:pt modelId="{38671014-8DEF-4C95-BA17-B0AD8BB7DC4A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التعلم التعاوني</a:t>
          </a:r>
          <a:endParaRPr lang="ar-IQ" sz="2800" dirty="0" smtClean="0">
            <a:solidFill>
              <a:schemeClr val="bg1"/>
            </a:solidFill>
          </a:endParaRPr>
        </a:p>
      </dgm:t>
    </dgm:pt>
    <dgm:pt modelId="{61898DEF-8140-48EF-9E17-60EF55822A5C}" type="parTrans" cxnId="{BBB256D8-509F-4077-B919-F5E764107963}">
      <dgm:prSet/>
      <dgm:spPr/>
      <dgm:t>
        <a:bodyPr/>
        <a:lstStyle/>
        <a:p>
          <a:pPr rtl="1"/>
          <a:endParaRPr lang="ar-IQ"/>
        </a:p>
      </dgm:t>
    </dgm:pt>
    <dgm:pt modelId="{A3DF22AC-2CA1-41CA-B46A-4D91C0F2DF8D}" type="sibTrans" cxnId="{BBB256D8-509F-4077-B919-F5E764107963}">
      <dgm:prSet/>
      <dgm:spPr/>
      <dgm:t>
        <a:bodyPr/>
        <a:lstStyle/>
        <a:p>
          <a:pPr rtl="1"/>
          <a:endParaRPr lang="ar-IQ"/>
        </a:p>
      </dgm:t>
    </dgm:pt>
    <dgm:pt modelId="{99916F13-E3DA-433E-BD35-97BD8F03D137}">
      <dgm:prSet phldrT="[نص]" custT="1"/>
      <dgm:spPr/>
      <dgm:t>
        <a:bodyPr/>
        <a:lstStyle/>
        <a:p>
          <a:pPr rtl="1"/>
          <a:r>
            <a:rPr lang="ar-IQ" sz="2800" smtClean="0">
              <a:solidFill>
                <a:schemeClr val="bg1"/>
              </a:solidFill>
            </a:rPr>
            <a:t>الاستكشاف</a:t>
          </a:r>
          <a:endParaRPr lang="ar-IQ" sz="2800" dirty="0" smtClean="0">
            <a:solidFill>
              <a:schemeClr val="bg1"/>
            </a:solidFill>
          </a:endParaRPr>
        </a:p>
      </dgm:t>
    </dgm:pt>
    <dgm:pt modelId="{7955D684-643B-4E77-B78F-AABB2F827783}" type="parTrans" cxnId="{ACAA6C65-5B2A-4E19-9C45-8DF8E86C233D}">
      <dgm:prSet/>
      <dgm:spPr/>
      <dgm:t>
        <a:bodyPr/>
        <a:lstStyle/>
        <a:p>
          <a:pPr rtl="1"/>
          <a:endParaRPr lang="ar-IQ"/>
        </a:p>
      </dgm:t>
    </dgm:pt>
    <dgm:pt modelId="{4BC02A26-4B51-426F-8F40-234E008905E6}" type="sibTrans" cxnId="{ACAA6C65-5B2A-4E19-9C45-8DF8E86C233D}">
      <dgm:prSet/>
      <dgm:spPr/>
      <dgm:t>
        <a:bodyPr/>
        <a:lstStyle/>
        <a:p>
          <a:pPr rtl="1"/>
          <a:endParaRPr lang="ar-IQ"/>
        </a:p>
      </dgm:t>
    </dgm:pt>
    <dgm:pt modelId="{FCD7F046-C03B-49F0-9FAB-A448DF1A2E2A}" type="pres">
      <dgm:prSet presAssocID="{2584301C-D50F-4035-88CC-AD526C658987}" presName="Name0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IQ"/>
        </a:p>
      </dgm:t>
    </dgm:pt>
    <dgm:pt modelId="{7F6B3CAC-2C33-4A37-A33F-C71297D45D81}" type="pres">
      <dgm:prSet presAssocID="{3D894430-86D1-49ED-B6CD-550781538931}" presName="compNode" presStyleCnt="0"/>
      <dgm:spPr/>
    </dgm:pt>
    <dgm:pt modelId="{49FB3AA4-80C5-4C44-A636-996AD2C16B2E}" type="pres">
      <dgm:prSet presAssocID="{3D894430-86D1-49ED-B6CD-550781538931}" presName="dummyConnPt" presStyleCnt="0"/>
      <dgm:spPr/>
    </dgm:pt>
    <dgm:pt modelId="{57ED5FA2-43C0-4F0B-9131-56C5C62689A1}" type="pres">
      <dgm:prSet presAssocID="{3D894430-86D1-49ED-B6CD-550781538931}" presName="node" presStyleLbl="node1" presStyleIdx="0" presStyleCnt="13" custScaleX="133499" custScaleY="166349" custLinFactNeighborX="-3448" custLinFactNeighborY="-19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FBCC3084-6643-4C13-A267-4E1CCCD289D3}" type="pres">
      <dgm:prSet presAssocID="{206AC428-0673-4947-807A-21E5EF754DA7}" presName="sibTrans" presStyleLbl="bgSibTrans2D1" presStyleIdx="0" presStyleCnt="12"/>
      <dgm:spPr/>
      <dgm:t>
        <a:bodyPr/>
        <a:lstStyle/>
        <a:p>
          <a:pPr rtl="1"/>
          <a:endParaRPr lang="ar-IQ"/>
        </a:p>
      </dgm:t>
    </dgm:pt>
    <dgm:pt modelId="{9844A99E-30DB-4CF8-B8F2-0D41C6432D52}" type="pres">
      <dgm:prSet presAssocID="{40E1CAF6-D82E-4778-BF7C-49EA58659C80}" presName="compNode" presStyleCnt="0"/>
      <dgm:spPr/>
    </dgm:pt>
    <dgm:pt modelId="{4F046273-498E-4E1E-8D67-395912B11F3A}" type="pres">
      <dgm:prSet presAssocID="{40E1CAF6-D82E-4778-BF7C-49EA58659C80}" presName="dummyConnPt" presStyleCnt="0"/>
      <dgm:spPr/>
    </dgm:pt>
    <dgm:pt modelId="{CC1A7404-5F02-4C32-800B-A97E07099772}" type="pres">
      <dgm:prSet presAssocID="{40E1CAF6-D82E-4778-BF7C-49EA58659C80}" presName="node" presStyleLbl="node1" presStyleIdx="1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0BC4D26D-4E29-4966-9882-F0379220A6C9}" type="pres">
      <dgm:prSet presAssocID="{F0F08590-03C7-4133-A2C9-9BB36BD9960F}" presName="sibTrans" presStyleLbl="bgSibTrans2D1" presStyleIdx="1" presStyleCnt="12"/>
      <dgm:spPr/>
      <dgm:t>
        <a:bodyPr/>
        <a:lstStyle/>
        <a:p>
          <a:pPr rtl="1"/>
          <a:endParaRPr lang="ar-IQ"/>
        </a:p>
      </dgm:t>
    </dgm:pt>
    <dgm:pt modelId="{2CD7F765-F942-4B1F-A735-7DA57BF9D984}" type="pres">
      <dgm:prSet presAssocID="{3EA161BE-F0D4-4874-ABB3-079ED0F1B48B}" presName="compNode" presStyleCnt="0"/>
      <dgm:spPr/>
    </dgm:pt>
    <dgm:pt modelId="{D95C1299-C161-4AEF-BF48-7DD62DA51968}" type="pres">
      <dgm:prSet presAssocID="{3EA161BE-F0D4-4874-ABB3-079ED0F1B48B}" presName="dummyConnPt" presStyleCnt="0"/>
      <dgm:spPr/>
    </dgm:pt>
    <dgm:pt modelId="{5527FFF2-4027-4FF9-99B8-5264D3C92024}" type="pres">
      <dgm:prSet presAssocID="{3EA161BE-F0D4-4874-ABB3-079ED0F1B48B}" presName="node" presStyleLbl="node1" presStyleIdx="2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E741277-CCFB-44BE-BE08-8F0C0A0CE5CF}" type="pres">
      <dgm:prSet presAssocID="{B0E46425-9F4A-4A7F-8023-FD6A124EF95D}" presName="sibTrans" presStyleLbl="bgSibTrans2D1" presStyleIdx="2" presStyleCnt="12"/>
      <dgm:spPr/>
      <dgm:t>
        <a:bodyPr/>
        <a:lstStyle/>
        <a:p>
          <a:pPr rtl="1"/>
          <a:endParaRPr lang="ar-IQ"/>
        </a:p>
      </dgm:t>
    </dgm:pt>
    <dgm:pt modelId="{33C49F59-D653-4A98-A53B-CEC5C36CD63A}" type="pres">
      <dgm:prSet presAssocID="{99916F13-E3DA-433E-BD35-97BD8F03D137}" presName="compNode" presStyleCnt="0"/>
      <dgm:spPr/>
    </dgm:pt>
    <dgm:pt modelId="{98ECF2C7-824D-4F8E-A339-3D69675C1EE3}" type="pres">
      <dgm:prSet presAssocID="{99916F13-E3DA-433E-BD35-97BD8F03D137}" presName="dummyConnPt" presStyleCnt="0"/>
      <dgm:spPr/>
    </dgm:pt>
    <dgm:pt modelId="{7676BD50-B18D-4079-BA57-81DEC9E3E889}" type="pres">
      <dgm:prSet presAssocID="{99916F13-E3DA-433E-BD35-97BD8F03D137}" presName="node" presStyleLbl="node1" presStyleIdx="3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4629D5C-12AB-4B7A-8076-B4904D4B846C}" type="pres">
      <dgm:prSet presAssocID="{4BC02A26-4B51-426F-8F40-234E008905E6}" presName="sibTrans" presStyleLbl="bgSibTrans2D1" presStyleIdx="3" presStyleCnt="12"/>
      <dgm:spPr/>
      <dgm:t>
        <a:bodyPr/>
        <a:lstStyle/>
        <a:p>
          <a:pPr rtl="1"/>
          <a:endParaRPr lang="ar-IQ"/>
        </a:p>
      </dgm:t>
    </dgm:pt>
    <dgm:pt modelId="{EABAD704-F9E2-4B00-9903-DE5D43D60FBE}" type="pres">
      <dgm:prSet presAssocID="{4E8FEF66-EC6A-451D-B7B0-76E55D4DAB4F}" presName="compNode" presStyleCnt="0"/>
      <dgm:spPr/>
    </dgm:pt>
    <dgm:pt modelId="{D9EB6DDD-2DC3-48D7-BADA-A178FAE4D42D}" type="pres">
      <dgm:prSet presAssocID="{4E8FEF66-EC6A-451D-B7B0-76E55D4DAB4F}" presName="dummyConnPt" presStyleCnt="0"/>
      <dgm:spPr/>
    </dgm:pt>
    <dgm:pt modelId="{877525B1-A52E-4FD8-843F-D389043311F1}" type="pres">
      <dgm:prSet presAssocID="{4E8FEF66-EC6A-451D-B7B0-76E55D4DAB4F}" presName="node" presStyleLbl="node1" presStyleIdx="4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1ABE5B30-C64D-4719-8489-50002F001E0D}" type="pres">
      <dgm:prSet presAssocID="{C3AA385C-E31D-40B0-B69A-222E11FB3AEB}" presName="sibTrans" presStyleLbl="bgSibTrans2D1" presStyleIdx="4" presStyleCnt="12"/>
      <dgm:spPr/>
      <dgm:t>
        <a:bodyPr/>
        <a:lstStyle/>
        <a:p>
          <a:pPr rtl="1"/>
          <a:endParaRPr lang="ar-IQ"/>
        </a:p>
      </dgm:t>
    </dgm:pt>
    <dgm:pt modelId="{0813D285-D64E-49E1-BF6D-739643A0A266}" type="pres">
      <dgm:prSet presAssocID="{38671014-8DEF-4C95-BA17-B0AD8BB7DC4A}" presName="compNode" presStyleCnt="0"/>
      <dgm:spPr/>
    </dgm:pt>
    <dgm:pt modelId="{AF3DB0EB-489B-41CE-8DE7-AE298C7DAA46}" type="pres">
      <dgm:prSet presAssocID="{38671014-8DEF-4C95-BA17-B0AD8BB7DC4A}" presName="dummyConnPt" presStyleCnt="0"/>
      <dgm:spPr/>
    </dgm:pt>
    <dgm:pt modelId="{F8FD883C-688B-4566-AE95-DF584CA7C789}" type="pres">
      <dgm:prSet presAssocID="{38671014-8DEF-4C95-BA17-B0AD8BB7DC4A}" presName="node" presStyleLbl="node1" presStyleIdx="5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8A3C35D5-C5B5-4D87-A3EB-C5B9E2546CB1}" type="pres">
      <dgm:prSet presAssocID="{A3DF22AC-2CA1-41CA-B46A-4D91C0F2DF8D}" presName="sibTrans" presStyleLbl="bgSibTrans2D1" presStyleIdx="5" presStyleCnt="12"/>
      <dgm:spPr/>
      <dgm:t>
        <a:bodyPr/>
        <a:lstStyle/>
        <a:p>
          <a:pPr rtl="1"/>
          <a:endParaRPr lang="ar-IQ"/>
        </a:p>
      </dgm:t>
    </dgm:pt>
    <dgm:pt modelId="{0E66E866-DAEA-4F4C-87F1-81E0EEB47C59}" type="pres">
      <dgm:prSet presAssocID="{2DE88CBB-0247-4DFA-A859-CAEE945A1C74}" presName="compNode" presStyleCnt="0"/>
      <dgm:spPr/>
    </dgm:pt>
    <dgm:pt modelId="{83616755-877B-43C2-A10E-8B6D32AC8A95}" type="pres">
      <dgm:prSet presAssocID="{2DE88CBB-0247-4DFA-A859-CAEE945A1C74}" presName="dummyConnPt" presStyleCnt="0"/>
      <dgm:spPr/>
    </dgm:pt>
    <dgm:pt modelId="{0F79514B-DFB4-4635-93F1-A301D2319B79}" type="pres">
      <dgm:prSet presAssocID="{2DE88CBB-0247-4DFA-A859-CAEE945A1C74}" presName="node" presStyleLbl="node1" presStyleIdx="6" presStyleCnt="13" custScaleX="133499" custScaleY="166349" custLinFactNeighborX="-3448" custLinFactNeighborY="-19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030F1986-B1C5-458D-B661-6EF61FBA8C32}" type="pres">
      <dgm:prSet presAssocID="{6B6CC80C-8E8D-4B5C-A745-F6E40FC67312}" presName="sibTrans" presStyleLbl="bgSibTrans2D1" presStyleIdx="6" presStyleCnt="12"/>
      <dgm:spPr/>
      <dgm:t>
        <a:bodyPr/>
        <a:lstStyle/>
        <a:p>
          <a:pPr rtl="1"/>
          <a:endParaRPr lang="ar-IQ"/>
        </a:p>
      </dgm:t>
    </dgm:pt>
    <dgm:pt modelId="{D7C5E2D1-10F9-466D-A836-F7896274D323}" type="pres">
      <dgm:prSet presAssocID="{DBADC1C2-B37D-473F-83F6-F192B3EFC441}" presName="compNode" presStyleCnt="0"/>
      <dgm:spPr/>
    </dgm:pt>
    <dgm:pt modelId="{772CFC8E-BFA7-4FED-9B3A-A34D3CAC4EE2}" type="pres">
      <dgm:prSet presAssocID="{DBADC1C2-B37D-473F-83F6-F192B3EFC441}" presName="dummyConnPt" presStyleCnt="0"/>
      <dgm:spPr/>
    </dgm:pt>
    <dgm:pt modelId="{5F5B5513-1AD1-43A3-BFBE-DFAFF84CE682}" type="pres">
      <dgm:prSet presAssocID="{DBADC1C2-B37D-473F-83F6-F192B3EFC441}" presName="node" presStyleLbl="node1" presStyleIdx="7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C7D11F9-55B2-4E2F-8FCD-F0529ADFAE73}" type="pres">
      <dgm:prSet presAssocID="{39B44576-BA57-4CAB-8EAA-C28EA9FE3984}" presName="sibTrans" presStyleLbl="bgSibTrans2D1" presStyleIdx="7" presStyleCnt="12"/>
      <dgm:spPr/>
      <dgm:t>
        <a:bodyPr/>
        <a:lstStyle/>
        <a:p>
          <a:pPr rtl="1"/>
          <a:endParaRPr lang="ar-IQ"/>
        </a:p>
      </dgm:t>
    </dgm:pt>
    <dgm:pt modelId="{0399CE6A-F53A-4670-AD58-087E93670298}" type="pres">
      <dgm:prSet presAssocID="{B0DCE2D0-D9F8-4C93-82DE-68E20599C8ED}" presName="compNode" presStyleCnt="0"/>
      <dgm:spPr/>
    </dgm:pt>
    <dgm:pt modelId="{5986A0EC-E236-48B1-8953-99AC0DC4BC65}" type="pres">
      <dgm:prSet presAssocID="{B0DCE2D0-D9F8-4C93-82DE-68E20599C8ED}" presName="dummyConnPt" presStyleCnt="0"/>
      <dgm:spPr/>
    </dgm:pt>
    <dgm:pt modelId="{A9DEB55B-F777-4E0E-9CD7-68A62C4E6D1C}" type="pres">
      <dgm:prSet presAssocID="{B0DCE2D0-D9F8-4C93-82DE-68E20599C8ED}" presName="node" presStyleLbl="node1" presStyleIdx="8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083CC79-E4E7-4828-A1A9-548813F12EC0}" type="pres">
      <dgm:prSet presAssocID="{D8192CEC-CBCD-4331-87B8-EFA49425D2D6}" presName="sibTrans" presStyleLbl="bgSibTrans2D1" presStyleIdx="8" presStyleCnt="12"/>
      <dgm:spPr/>
      <dgm:t>
        <a:bodyPr/>
        <a:lstStyle/>
        <a:p>
          <a:pPr rtl="1"/>
          <a:endParaRPr lang="ar-IQ"/>
        </a:p>
      </dgm:t>
    </dgm:pt>
    <dgm:pt modelId="{D68BA11B-9EE3-4DEC-BB51-1511508CE0A0}" type="pres">
      <dgm:prSet presAssocID="{95232519-07EE-4E73-8686-B1F9097AFD39}" presName="compNode" presStyleCnt="0"/>
      <dgm:spPr/>
    </dgm:pt>
    <dgm:pt modelId="{43B0DE5E-EBB6-4C18-B7B1-1C1DE0416F1C}" type="pres">
      <dgm:prSet presAssocID="{95232519-07EE-4E73-8686-B1F9097AFD39}" presName="dummyConnPt" presStyleCnt="0"/>
      <dgm:spPr/>
    </dgm:pt>
    <dgm:pt modelId="{1A08CB2C-D9E3-4AA7-AE63-20CFF24A66D8}" type="pres">
      <dgm:prSet presAssocID="{95232519-07EE-4E73-8686-B1F9097AFD39}" presName="node" presStyleLbl="node1" presStyleIdx="9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E315919-1E07-47AE-AC38-B05EB4581774}" type="pres">
      <dgm:prSet presAssocID="{5F72646A-828C-4282-888C-FA52D76240C0}" presName="sibTrans" presStyleLbl="bgSibTrans2D1" presStyleIdx="9" presStyleCnt="12"/>
      <dgm:spPr/>
      <dgm:t>
        <a:bodyPr/>
        <a:lstStyle/>
        <a:p>
          <a:pPr rtl="1"/>
          <a:endParaRPr lang="ar-IQ"/>
        </a:p>
      </dgm:t>
    </dgm:pt>
    <dgm:pt modelId="{AB0F88E7-B4A9-4CEB-906C-AF4A238C8CE1}" type="pres">
      <dgm:prSet presAssocID="{9D7991B5-8325-4B78-8440-BBCBF90AAA16}" presName="compNode" presStyleCnt="0"/>
      <dgm:spPr/>
    </dgm:pt>
    <dgm:pt modelId="{B3396ED0-7F99-4E0B-91A0-7BE5A1DD522E}" type="pres">
      <dgm:prSet presAssocID="{9D7991B5-8325-4B78-8440-BBCBF90AAA16}" presName="dummyConnPt" presStyleCnt="0"/>
      <dgm:spPr/>
    </dgm:pt>
    <dgm:pt modelId="{6F1DA5E9-CDB4-4DEC-A325-DDFFDB7DE4A2}" type="pres">
      <dgm:prSet presAssocID="{9D7991B5-8325-4B78-8440-BBCBF90AAA16}" presName="node" presStyleLbl="node1" presStyleIdx="10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3C04034-EDD4-445C-9FC4-5A5FF5E2B4D4}" type="pres">
      <dgm:prSet presAssocID="{9570DD92-507D-468F-BC8E-FC93C1324699}" presName="sibTrans" presStyleLbl="bgSibTrans2D1" presStyleIdx="10" presStyleCnt="12"/>
      <dgm:spPr/>
      <dgm:t>
        <a:bodyPr/>
        <a:lstStyle/>
        <a:p>
          <a:pPr rtl="1"/>
          <a:endParaRPr lang="ar-IQ"/>
        </a:p>
      </dgm:t>
    </dgm:pt>
    <dgm:pt modelId="{4E803634-BD90-4527-A39C-EAC6EDE0E1C9}" type="pres">
      <dgm:prSet presAssocID="{219E67EE-9704-432B-9E3B-369A8167FE4F}" presName="compNode" presStyleCnt="0"/>
      <dgm:spPr/>
    </dgm:pt>
    <dgm:pt modelId="{82A0DAB6-D045-49CC-A5C3-1336D416E7FF}" type="pres">
      <dgm:prSet presAssocID="{219E67EE-9704-432B-9E3B-369A8167FE4F}" presName="dummyConnPt" presStyleCnt="0"/>
      <dgm:spPr/>
    </dgm:pt>
    <dgm:pt modelId="{D813B608-2C2B-4211-9915-7B0D365DD2C3}" type="pres">
      <dgm:prSet presAssocID="{219E67EE-9704-432B-9E3B-369A8167FE4F}" presName="node" presStyleLbl="node1" presStyleIdx="11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C5B7443-54F8-456C-A61D-0C5955420860}" type="pres">
      <dgm:prSet presAssocID="{C2120235-1026-4483-B5B3-A7506E624C39}" presName="sibTrans" presStyleLbl="bgSibTrans2D1" presStyleIdx="11" presStyleCnt="12"/>
      <dgm:spPr/>
      <dgm:t>
        <a:bodyPr/>
        <a:lstStyle/>
        <a:p>
          <a:pPr rtl="1"/>
          <a:endParaRPr lang="ar-IQ"/>
        </a:p>
      </dgm:t>
    </dgm:pt>
    <dgm:pt modelId="{0EF87F41-CF79-4721-A20E-E56EE3BF4596}" type="pres">
      <dgm:prSet presAssocID="{5D40B719-F1BA-4E58-A653-E5CD387C4DA9}" presName="compNode" presStyleCnt="0"/>
      <dgm:spPr/>
    </dgm:pt>
    <dgm:pt modelId="{971C1FE5-67A0-47CD-9DCF-2F851C4B654E}" type="pres">
      <dgm:prSet presAssocID="{5D40B719-F1BA-4E58-A653-E5CD387C4DA9}" presName="dummyConnPt" presStyleCnt="0"/>
      <dgm:spPr/>
    </dgm:pt>
    <dgm:pt modelId="{5B7FA473-0E16-4035-B125-72FB45025E33}" type="pres">
      <dgm:prSet presAssocID="{5D40B719-F1BA-4E58-A653-E5CD387C4DA9}" presName="node" presStyleLbl="node1" presStyleIdx="12" presStyleCnt="13" custScaleX="133499" custScaleY="16634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AE6FC6C1-012D-4BDE-82DB-22E13CE6D6F2}" type="presOf" srcId="{4E8FEF66-EC6A-451D-B7B0-76E55D4DAB4F}" destId="{877525B1-A52E-4FD8-843F-D389043311F1}" srcOrd="0" destOrd="0" presId="urn:microsoft.com/office/officeart/2005/8/layout/bProcess4"/>
    <dgm:cxn modelId="{86B589EB-DFE9-4AAE-A05A-AB5041E68F0C}" srcId="{2584301C-D50F-4035-88CC-AD526C658987}" destId="{95232519-07EE-4E73-8686-B1F9097AFD39}" srcOrd="9" destOrd="0" parTransId="{AF6E44F9-E6FB-42C6-8AB7-98F7C5FCC94A}" sibTransId="{5F72646A-828C-4282-888C-FA52D76240C0}"/>
    <dgm:cxn modelId="{9167F584-771F-4D69-A29A-19C4C18B77C8}" type="presOf" srcId="{A3DF22AC-2CA1-41CA-B46A-4D91C0F2DF8D}" destId="{8A3C35D5-C5B5-4D87-A3EB-C5B9E2546CB1}" srcOrd="0" destOrd="0" presId="urn:microsoft.com/office/officeart/2005/8/layout/bProcess4"/>
    <dgm:cxn modelId="{E56C2928-0BF5-470F-9791-12B1AFCBADA6}" type="presOf" srcId="{2DE88CBB-0247-4DFA-A859-CAEE945A1C74}" destId="{0F79514B-DFB4-4635-93F1-A301D2319B79}" srcOrd="0" destOrd="0" presId="urn:microsoft.com/office/officeart/2005/8/layout/bProcess4"/>
    <dgm:cxn modelId="{BBB256D8-509F-4077-B919-F5E764107963}" srcId="{2584301C-D50F-4035-88CC-AD526C658987}" destId="{38671014-8DEF-4C95-BA17-B0AD8BB7DC4A}" srcOrd="5" destOrd="0" parTransId="{61898DEF-8140-48EF-9E17-60EF55822A5C}" sibTransId="{A3DF22AC-2CA1-41CA-B46A-4D91C0F2DF8D}"/>
    <dgm:cxn modelId="{28526F24-56FA-471B-BB38-66252815EE98}" type="presOf" srcId="{39B44576-BA57-4CAB-8EAA-C28EA9FE3984}" destId="{AC7D11F9-55B2-4E2F-8FCD-F0529ADFAE73}" srcOrd="0" destOrd="0" presId="urn:microsoft.com/office/officeart/2005/8/layout/bProcess4"/>
    <dgm:cxn modelId="{578BCE6E-59BD-4D76-A012-695286CE06B7}" type="presOf" srcId="{B0DCE2D0-D9F8-4C93-82DE-68E20599C8ED}" destId="{A9DEB55B-F777-4E0E-9CD7-68A62C4E6D1C}" srcOrd="0" destOrd="0" presId="urn:microsoft.com/office/officeart/2005/8/layout/bProcess4"/>
    <dgm:cxn modelId="{4C372B29-25ED-46F1-B4C1-51F0813583AE}" type="presOf" srcId="{4BC02A26-4B51-426F-8F40-234E008905E6}" destId="{94629D5C-12AB-4B7A-8076-B4904D4B846C}" srcOrd="0" destOrd="0" presId="urn:microsoft.com/office/officeart/2005/8/layout/bProcess4"/>
    <dgm:cxn modelId="{0C501EB3-3D57-4307-ADE2-CBDEE01A3772}" srcId="{2584301C-D50F-4035-88CC-AD526C658987}" destId="{40E1CAF6-D82E-4778-BF7C-49EA58659C80}" srcOrd="1" destOrd="0" parTransId="{F3137E8A-BBAB-4FB3-93D8-DE39A553ACFE}" sibTransId="{F0F08590-03C7-4133-A2C9-9BB36BD9960F}"/>
    <dgm:cxn modelId="{6F422282-BAAA-41D8-8776-CC88F4C1D8AE}" type="presOf" srcId="{95232519-07EE-4E73-8686-B1F9097AFD39}" destId="{1A08CB2C-D9E3-4AA7-AE63-20CFF24A66D8}" srcOrd="0" destOrd="0" presId="urn:microsoft.com/office/officeart/2005/8/layout/bProcess4"/>
    <dgm:cxn modelId="{6ADCB2CD-329D-46D8-8E84-828094133CF3}" type="presOf" srcId="{5D40B719-F1BA-4E58-A653-E5CD387C4DA9}" destId="{5B7FA473-0E16-4035-B125-72FB45025E33}" srcOrd="0" destOrd="0" presId="urn:microsoft.com/office/officeart/2005/8/layout/bProcess4"/>
    <dgm:cxn modelId="{722E681D-A77C-4D06-857C-5AAF52CB6D79}" srcId="{2584301C-D50F-4035-88CC-AD526C658987}" destId="{B0DCE2D0-D9F8-4C93-82DE-68E20599C8ED}" srcOrd="8" destOrd="0" parTransId="{22F9D388-BC7E-4DE8-B155-02957C710E40}" sibTransId="{D8192CEC-CBCD-4331-87B8-EFA49425D2D6}"/>
    <dgm:cxn modelId="{206592BF-F47C-44D6-A780-A7BE07B1114F}" srcId="{2584301C-D50F-4035-88CC-AD526C658987}" destId="{9D7991B5-8325-4B78-8440-BBCBF90AAA16}" srcOrd="10" destOrd="0" parTransId="{0E962446-38C6-42BA-A266-92D50D36C7A0}" sibTransId="{9570DD92-507D-468F-BC8E-FC93C1324699}"/>
    <dgm:cxn modelId="{13368578-C2F3-4FDC-8BC4-8183D1005E4A}" srcId="{2584301C-D50F-4035-88CC-AD526C658987}" destId="{3EA161BE-F0D4-4874-ABB3-079ED0F1B48B}" srcOrd="2" destOrd="0" parTransId="{9B06D8E8-4D7E-4179-8D73-B72DC188F010}" sibTransId="{B0E46425-9F4A-4A7F-8023-FD6A124EF95D}"/>
    <dgm:cxn modelId="{81973D01-3476-4493-BA39-994F6787B8CC}" srcId="{2584301C-D50F-4035-88CC-AD526C658987}" destId="{DBADC1C2-B37D-473F-83F6-F192B3EFC441}" srcOrd="7" destOrd="0" parTransId="{6E7ABCCE-A6FE-401C-B759-4C73C6E5C18A}" sibTransId="{39B44576-BA57-4CAB-8EAA-C28EA9FE3984}"/>
    <dgm:cxn modelId="{19C66445-1313-4E61-8955-EA2BB2ECE2A1}" type="presOf" srcId="{2584301C-D50F-4035-88CC-AD526C658987}" destId="{FCD7F046-C03B-49F0-9FAB-A448DF1A2E2A}" srcOrd="0" destOrd="0" presId="urn:microsoft.com/office/officeart/2005/8/layout/bProcess4"/>
    <dgm:cxn modelId="{1399ACB8-257D-4FAC-B026-A347A31DDECA}" type="presOf" srcId="{99916F13-E3DA-433E-BD35-97BD8F03D137}" destId="{7676BD50-B18D-4079-BA57-81DEC9E3E889}" srcOrd="0" destOrd="0" presId="urn:microsoft.com/office/officeart/2005/8/layout/bProcess4"/>
    <dgm:cxn modelId="{8B117C8F-1E26-4729-9AA1-66DBE9F4CABE}" type="presOf" srcId="{9D7991B5-8325-4B78-8440-BBCBF90AAA16}" destId="{6F1DA5E9-CDB4-4DEC-A325-DDFFDB7DE4A2}" srcOrd="0" destOrd="0" presId="urn:microsoft.com/office/officeart/2005/8/layout/bProcess4"/>
    <dgm:cxn modelId="{B1E8FEEF-8058-406E-9193-2042D8C3A976}" srcId="{2584301C-D50F-4035-88CC-AD526C658987}" destId="{2DE88CBB-0247-4DFA-A859-CAEE945A1C74}" srcOrd="6" destOrd="0" parTransId="{5ED4E806-2397-4F4D-8014-3638722EE2FB}" sibTransId="{6B6CC80C-8E8D-4B5C-A745-F6E40FC67312}"/>
    <dgm:cxn modelId="{8CA74C6D-9464-4798-A39C-97B0319A6D57}" srcId="{2584301C-D50F-4035-88CC-AD526C658987}" destId="{4E8FEF66-EC6A-451D-B7B0-76E55D4DAB4F}" srcOrd="4" destOrd="0" parTransId="{F55FC595-ACDE-479B-B0BF-E27119960655}" sibTransId="{C3AA385C-E31D-40B0-B69A-222E11FB3AEB}"/>
    <dgm:cxn modelId="{3F1D47BA-C392-4E7E-ADC7-640591C1585B}" type="presOf" srcId="{F0F08590-03C7-4133-A2C9-9BB36BD9960F}" destId="{0BC4D26D-4E29-4966-9882-F0379220A6C9}" srcOrd="0" destOrd="0" presId="urn:microsoft.com/office/officeart/2005/8/layout/bProcess4"/>
    <dgm:cxn modelId="{27BA90B2-2F08-40D9-9133-29CBBC86D9CF}" type="presOf" srcId="{DBADC1C2-B37D-473F-83F6-F192B3EFC441}" destId="{5F5B5513-1AD1-43A3-BFBE-DFAFF84CE682}" srcOrd="0" destOrd="0" presId="urn:microsoft.com/office/officeart/2005/8/layout/bProcess4"/>
    <dgm:cxn modelId="{08F1BDD9-8A50-4ABB-804E-94EBC2496BA4}" srcId="{2584301C-D50F-4035-88CC-AD526C658987}" destId="{3D894430-86D1-49ED-B6CD-550781538931}" srcOrd="0" destOrd="0" parTransId="{230D506A-9AC7-4D48-9F70-7726922A70B6}" sibTransId="{206AC428-0673-4947-807A-21E5EF754DA7}"/>
    <dgm:cxn modelId="{FA20FC93-6D7F-4734-8848-A946C4290649}" type="presOf" srcId="{40E1CAF6-D82E-4778-BF7C-49EA58659C80}" destId="{CC1A7404-5F02-4C32-800B-A97E07099772}" srcOrd="0" destOrd="0" presId="urn:microsoft.com/office/officeart/2005/8/layout/bProcess4"/>
    <dgm:cxn modelId="{B2BCBFE4-DBBE-4DCC-BAB0-52305356B9B2}" type="presOf" srcId="{9570DD92-507D-468F-BC8E-FC93C1324699}" destId="{E3C04034-EDD4-445C-9FC4-5A5FF5E2B4D4}" srcOrd="0" destOrd="0" presId="urn:microsoft.com/office/officeart/2005/8/layout/bProcess4"/>
    <dgm:cxn modelId="{ACAA6C65-5B2A-4E19-9C45-8DF8E86C233D}" srcId="{2584301C-D50F-4035-88CC-AD526C658987}" destId="{99916F13-E3DA-433E-BD35-97BD8F03D137}" srcOrd="3" destOrd="0" parTransId="{7955D684-643B-4E77-B78F-AABB2F827783}" sibTransId="{4BC02A26-4B51-426F-8F40-234E008905E6}"/>
    <dgm:cxn modelId="{FF41BD05-D15C-4274-A40B-1CFF701F075F}" type="presOf" srcId="{3EA161BE-F0D4-4874-ABB3-079ED0F1B48B}" destId="{5527FFF2-4027-4FF9-99B8-5264D3C92024}" srcOrd="0" destOrd="0" presId="urn:microsoft.com/office/officeart/2005/8/layout/bProcess4"/>
    <dgm:cxn modelId="{8E89CF9F-5092-4B14-8CE8-985B5C3288CA}" type="presOf" srcId="{6B6CC80C-8E8D-4B5C-A745-F6E40FC67312}" destId="{030F1986-B1C5-458D-B661-6EF61FBA8C32}" srcOrd="0" destOrd="0" presId="urn:microsoft.com/office/officeart/2005/8/layout/bProcess4"/>
    <dgm:cxn modelId="{5D319154-5C1C-48CB-9CA6-EA3F2D08BBA1}" type="presOf" srcId="{B0E46425-9F4A-4A7F-8023-FD6A124EF95D}" destId="{AE741277-CCFB-44BE-BE08-8F0C0A0CE5CF}" srcOrd="0" destOrd="0" presId="urn:microsoft.com/office/officeart/2005/8/layout/bProcess4"/>
    <dgm:cxn modelId="{8D8B983C-8070-4E74-95C9-39F343339D4A}" srcId="{2584301C-D50F-4035-88CC-AD526C658987}" destId="{5D40B719-F1BA-4E58-A653-E5CD387C4DA9}" srcOrd="12" destOrd="0" parTransId="{F521C480-98CE-463D-997D-F1A2088A53EB}" sibTransId="{6B847A57-AC39-4D8A-992E-1B5CEFFD71E6}"/>
    <dgm:cxn modelId="{FF5ACCDF-B9D1-4B10-9881-1DA32AE371EC}" type="presOf" srcId="{206AC428-0673-4947-807A-21E5EF754DA7}" destId="{FBCC3084-6643-4C13-A267-4E1CCCD289D3}" srcOrd="0" destOrd="0" presId="urn:microsoft.com/office/officeart/2005/8/layout/bProcess4"/>
    <dgm:cxn modelId="{0259054F-65BC-449D-A976-A1D047A5388D}" type="presOf" srcId="{38671014-8DEF-4C95-BA17-B0AD8BB7DC4A}" destId="{F8FD883C-688B-4566-AE95-DF584CA7C789}" srcOrd="0" destOrd="0" presId="urn:microsoft.com/office/officeart/2005/8/layout/bProcess4"/>
    <dgm:cxn modelId="{C9762B60-FC69-4066-BE64-D344CE90BD1F}" type="presOf" srcId="{D8192CEC-CBCD-4331-87B8-EFA49425D2D6}" destId="{A083CC79-E4E7-4828-A1A9-548813F12EC0}" srcOrd="0" destOrd="0" presId="urn:microsoft.com/office/officeart/2005/8/layout/bProcess4"/>
    <dgm:cxn modelId="{2F3EAA41-F1C3-42FB-A1A5-D8AC0EF4D6F9}" type="presOf" srcId="{219E67EE-9704-432B-9E3B-369A8167FE4F}" destId="{D813B608-2C2B-4211-9915-7B0D365DD2C3}" srcOrd="0" destOrd="0" presId="urn:microsoft.com/office/officeart/2005/8/layout/bProcess4"/>
    <dgm:cxn modelId="{7EA1FA42-E15F-46DF-A772-9CC1C901BA3D}" type="presOf" srcId="{3D894430-86D1-49ED-B6CD-550781538931}" destId="{57ED5FA2-43C0-4F0B-9131-56C5C62689A1}" srcOrd="0" destOrd="0" presId="urn:microsoft.com/office/officeart/2005/8/layout/bProcess4"/>
    <dgm:cxn modelId="{DDEE1361-87AE-4C9E-85CC-8CA5F4647B66}" type="presOf" srcId="{5F72646A-828C-4282-888C-FA52D76240C0}" destId="{EE315919-1E07-47AE-AC38-B05EB4581774}" srcOrd="0" destOrd="0" presId="urn:microsoft.com/office/officeart/2005/8/layout/bProcess4"/>
    <dgm:cxn modelId="{93657888-087E-45B5-AD39-966848F179B1}" srcId="{2584301C-D50F-4035-88CC-AD526C658987}" destId="{219E67EE-9704-432B-9E3B-369A8167FE4F}" srcOrd="11" destOrd="0" parTransId="{1BB2EF0D-4B50-4620-AB07-0D19C75F8C7B}" sibTransId="{C2120235-1026-4483-B5B3-A7506E624C39}"/>
    <dgm:cxn modelId="{F535107B-5EB6-4173-B86C-55FA022EFE82}" type="presOf" srcId="{C2120235-1026-4483-B5B3-A7506E624C39}" destId="{2C5B7443-54F8-456C-A61D-0C5955420860}" srcOrd="0" destOrd="0" presId="urn:microsoft.com/office/officeart/2005/8/layout/bProcess4"/>
    <dgm:cxn modelId="{E16B6D49-65F2-4BE5-928D-6CB0FCC6A8BD}" type="presOf" srcId="{C3AA385C-E31D-40B0-B69A-222E11FB3AEB}" destId="{1ABE5B30-C64D-4719-8489-50002F001E0D}" srcOrd="0" destOrd="0" presId="urn:microsoft.com/office/officeart/2005/8/layout/bProcess4"/>
    <dgm:cxn modelId="{6CA533D6-0317-406A-80A5-31CAA92B1FB0}" type="presParOf" srcId="{FCD7F046-C03B-49F0-9FAB-A448DF1A2E2A}" destId="{7F6B3CAC-2C33-4A37-A33F-C71297D45D81}" srcOrd="0" destOrd="0" presId="urn:microsoft.com/office/officeart/2005/8/layout/bProcess4"/>
    <dgm:cxn modelId="{B14BA7C0-58DD-4738-8C8E-1B2B85276033}" type="presParOf" srcId="{7F6B3CAC-2C33-4A37-A33F-C71297D45D81}" destId="{49FB3AA4-80C5-4C44-A636-996AD2C16B2E}" srcOrd="0" destOrd="0" presId="urn:microsoft.com/office/officeart/2005/8/layout/bProcess4"/>
    <dgm:cxn modelId="{D5FA62F5-59D0-4822-B1F0-2A3379D96C75}" type="presParOf" srcId="{7F6B3CAC-2C33-4A37-A33F-C71297D45D81}" destId="{57ED5FA2-43C0-4F0B-9131-56C5C62689A1}" srcOrd="1" destOrd="0" presId="urn:microsoft.com/office/officeart/2005/8/layout/bProcess4"/>
    <dgm:cxn modelId="{5D4D5FFA-447F-443D-875B-B2024A2619A6}" type="presParOf" srcId="{FCD7F046-C03B-49F0-9FAB-A448DF1A2E2A}" destId="{FBCC3084-6643-4C13-A267-4E1CCCD289D3}" srcOrd="1" destOrd="0" presId="urn:microsoft.com/office/officeart/2005/8/layout/bProcess4"/>
    <dgm:cxn modelId="{807BC86E-9CFD-4C54-9EFF-81BD72CC0669}" type="presParOf" srcId="{FCD7F046-C03B-49F0-9FAB-A448DF1A2E2A}" destId="{9844A99E-30DB-4CF8-B8F2-0D41C6432D52}" srcOrd="2" destOrd="0" presId="urn:microsoft.com/office/officeart/2005/8/layout/bProcess4"/>
    <dgm:cxn modelId="{DDC94A19-D1F0-4DE8-B888-A96E7A622C87}" type="presParOf" srcId="{9844A99E-30DB-4CF8-B8F2-0D41C6432D52}" destId="{4F046273-498E-4E1E-8D67-395912B11F3A}" srcOrd="0" destOrd="0" presId="urn:microsoft.com/office/officeart/2005/8/layout/bProcess4"/>
    <dgm:cxn modelId="{62187448-9CDB-4634-8DBF-82FBA167A48B}" type="presParOf" srcId="{9844A99E-30DB-4CF8-B8F2-0D41C6432D52}" destId="{CC1A7404-5F02-4C32-800B-A97E07099772}" srcOrd="1" destOrd="0" presId="urn:microsoft.com/office/officeart/2005/8/layout/bProcess4"/>
    <dgm:cxn modelId="{92EC3D87-DFF8-4CA3-9FC2-CA0D5C247325}" type="presParOf" srcId="{FCD7F046-C03B-49F0-9FAB-A448DF1A2E2A}" destId="{0BC4D26D-4E29-4966-9882-F0379220A6C9}" srcOrd="3" destOrd="0" presId="urn:microsoft.com/office/officeart/2005/8/layout/bProcess4"/>
    <dgm:cxn modelId="{9E9DE362-013A-4AFE-89E0-563B708D6BF7}" type="presParOf" srcId="{FCD7F046-C03B-49F0-9FAB-A448DF1A2E2A}" destId="{2CD7F765-F942-4B1F-A735-7DA57BF9D984}" srcOrd="4" destOrd="0" presId="urn:microsoft.com/office/officeart/2005/8/layout/bProcess4"/>
    <dgm:cxn modelId="{89539E04-426B-4315-812C-5B2B3BCE6559}" type="presParOf" srcId="{2CD7F765-F942-4B1F-A735-7DA57BF9D984}" destId="{D95C1299-C161-4AEF-BF48-7DD62DA51968}" srcOrd="0" destOrd="0" presId="urn:microsoft.com/office/officeart/2005/8/layout/bProcess4"/>
    <dgm:cxn modelId="{5CB99B13-D4F9-4740-A7EF-3322E19C0610}" type="presParOf" srcId="{2CD7F765-F942-4B1F-A735-7DA57BF9D984}" destId="{5527FFF2-4027-4FF9-99B8-5264D3C92024}" srcOrd="1" destOrd="0" presId="urn:microsoft.com/office/officeart/2005/8/layout/bProcess4"/>
    <dgm:cxn modelId="{90A2468F-4C10-4652-BEB2-4B522008255F}" type="presParOf" srcId="{FCD7F046-C03B-49F0-9FAB-A448DF1A2E2A}" destId="{AE741277-CCFB-44BE-BE08-8F0C0A0CE5CF}" srcOrd="5" destOrd="0" presId="urn:microsoft.com/office/officeart/2005/8/layout/bProcess4"/>
    <dgm:cxn modelId="{392646F7-2217-4BE5-A087-B2001E7030EC}" type="presParOf" srcId="{FCD7F046-C03B-49F0-9FAB-A448DF1A2E2A}" destId="{33C49F59-D653-4A98-A53B-CEC5C36CD63A}" srcOrd="6" destOrd="0" presId="urn:microsoft.com/office/officeart/2005/8/layout/bProcess4"/>
    <dgm:cxn modelId="{A83F0646-51F4-4A45-B833-9ED8539B8DEE}" type="presParOf" srcId="{33C49F59-D653-4A98-A53B-CEC5C36CD63A}" destId="{98ECF2C7-824D-4F8E-A339-3D69675C1EE3}" srcOrd="0" destOrd="0" presId="urn:microsoft.com/office/officeart/2005/8/layout/bProcess4"/>
    <dgm:cxn modelId="{010055F4-B7A4-46C0-8D86-7F39B2B758CE}" type="presParOf" srcId="{33C49F59-D653-4A98-A53B-CEC5C36CD63A}" destId="{7676BD50-B18D-4079-BA57-81DEC9E3E889}" srcOrd="1" destOrd="0" presId="urn:microsoft.com/office/officeart/2005/8/layout/bProcess4"/>
    <dgm:cxn modelId="{DF8D9201-599C-48A2-96E8-BACD8E71E6A0}" type="presParOf" srcId="{FCD7F046-C03B-49F0-9FAB-A448DF1A2E2A}" destId="{94629D5C-12AB-4B7A-8076-B4904D4B846C}" srcOrd="7" destOrd="0" presId="urn:microsoft.com/office/officeart/2005/8/layout/bProcess4"/>
    <dgm:cxn modelId="{DEAAF2AC-EC79-481A-B7E6-DA5DC08A1E0E}" type="presParOf" srcId="{FCD7F046-C03B-49F0-9FAB-A448DF1A2E2A}" destId="{EABAD704-F9E2-4B00-9903-DE5D43D60FBE}" srcOrd="8" destOrd="0" presId="urn:microsoft.com/office/officeart/2005/8/layout/bProcess4"/>
    <dgm:cxn modelId="{5E8B0D25-786F-4BA4-9A86-ABA2DF664328}" type="presParOf" srcId="{EABAD704-F9E2-4B00-9903-DE5D43D60FBE}" destId="{D9EB6DDD-2DC3-48D7-BADA-A178FAE4D42D}" srcOrd="0" destOrd="0" presId="urn:microsoft.com/office/officeart/2005/8/layout/bProcess4"/>
    <dgm:cxn modelId="{B0621B93-A9F1-4250-A989-D16AEBA02D7F}" type="presParOf" srcId="{EABAD704-F9E2-4B00-9903-DE5D43D60FBE}" destId="{877525B1-A52E-4FD8-843F-D389043311F1}" srcOrd="1" destOrd="0" presId="urn:microsoft.com/office/officeart/2005/8/layout/bProcess4"/>
    <dgm:cxn modelId="{9115261F-8765-49D0-83EC-16058AB030C3}" type="presParOf" srcId="{FCD7F046-C03B-49F0-9FAB-A448DF1A2E2A}" destId="{1ABE5B30-C64D-4719-8489-50002F001E0D}" srcOrd="9" destOrd="0" presId="urn:microsoft.com/office/officeart/2005/8/layout/bProcess4"/>
    <dgm:cxn modelId="{1018708A-764A-456F-A248-52DD55DCF57B}" type="presParOf" srcId="{FCD7F046-C03B-49F0-9FAB-A448DF1A2E2A}" destId="{0813D285-D64E-49E1-BF6D-739643A0A266}" srcOrd="10" destOrd="0" presId="urn:microsoft.com/office/officeart/2005/8/layout/bProcess4"/>
    <dgm:cxn modelId="{D767AF13-FA10-4D5B-8A47-031A55FC7414}" type="presParOf" srcId="{0813D285-D64E-49E1-BF6D-739643A0A266}" destId="{AF3DB0EB-489B-41CE-8DE7-AE298C7DAA46}" srcOrd="0" destOrd="0" presId="urn:microsoft.com/office/officeart/2005/8/layout/bProcess4"/>
    <dgm:cxn modelId="{C99CFFD8-86AD-454D-95A4-0704B692CA88}" type="presParOf" srcId="{0813D285-D64E-49E1-BF6D-739643A0A266}" destId="{F8FD883C-688B-4566-AE95-DF584CA7C789}" srcOrd="1" destOrd="0" presId="urn:microsoft.com/office/officeart/2005/8/layout/bProcess4"/>
    <dgm:cxn modelId="{A6B3955E-AD5D-452C-A1A0-F6F5F4DC756D}" type="presParOf" srcId="{FCD7F046-C03B-49F0-9FAB-A448DF1A2E2A}" destId="{8A3C35D5-C5B5-4D87-A3EB-C5B9E2546CB1}" srcOrd="11" destOrd="0" presId="urn:microsoft.com/office/officeart/2005/8/layout/bProcess4"/>
    <dgm:cxn modelId="{17C7F87F-97CA-4B54-B58D-7C5D1728D6D9}" type="presParOf" srcId="{FCD7F046-C03B-49F0-9FAB-A448DF1A2E2A}" destId="{0E66E866-DAEA-4F4C-87F1-81E0EEB47C59}" srcOrd="12" destOrd="0" presId="urn:microsoft.com/office/officeart/2005/8/layout/bProcess4"/>
    <dgm:cxn modelId="{24B4A9E4-4F07-451F-92FA-88CB65D0559E}" type="presParOf" srcId="{0E66E866-DAEA-4F4C-87F1-81E0EEB47C59}" destId="{83616755-877B-43C2-A10E-8B6D32AC8A95}" srcOrd="0" destOrd="0" presId="urn:microsoft.com/office/officeart/2005/8/layout/bProcess4"/>
    <dgm:cxn modelId="{5D93D2F9-418C-47B3-BE7E-842C6B87520C}" type="presParOf" srcId="{0E66E866-DAEA-4F4C-87F1-81E0EEB47C59}" destId="{0F79514B-DFB4-4635-93F1-A301D2319B79}" srcOrd="1" destOrd="0" presId="urn:microsoft.com/office/officeart/2005/8/layout/bProcess4"/>
    <dgm:cxn modelId="{DC9CFBBD-A541-4872-900A-6668C4874F00}" type="presParOf" srcId="{FCD7F046-C03B-49F0-9FAB-A448DF1A2E2A}" destId="{030F1986-B1C5-458D-B661-6EF61FBA8C32}" srcOrd="13" destOrd="0" presId="urn:microsoft.com/office/officeart/2005/8/layout/bProcess4"/>
    <dgm:cxn modelId="{F8233C1C-1489-4B42-BF7C-004E49B9D5F6}" type="presParOf" srcId="{FCD7F046-C03B-49F0-9FAB-A448DF1A2E2A}" destId="{D7C5E2D1-10F9-466D-A836-F7896274D323}" srcOrd="14" destOrd="0" presId="urn:microsoft.com/office/officeart/2005/8/layout/bProcess4"/>
    <dgm:cxn modelId="{20EB98AC-077D-4BFF-B56D-ADA006B13FAE}" type="presParOf" srcId="{D7C5E2D1-10F9-466D-A836-F7896274D323}" destId="{772CFC8E-BFA7-4FED-9B3A-A34D3CAC4EE2}" srcOrd="0" destOrd="0" presId="urn:microsoft.com/office/officeart/2005/8/layout/bProcess4"/>
    <dgm:cxn modelId="{436D54B1-D750-4E8C-A42D-AB3F60547279}" type="presParOf" srcId="{D7C5E2D1-10F9-466D-A836-F7896274D323}" destId="{5F5B5513-1AD1-43A3-BFBE-DFAFF84CE682}" srcOrd="1" destOrd="0" presId="urn:microsoft.com/office/officeart/2005/8/layout/bProcess4"/>
    <dgm:cxn modelId="{8424743A-5F2E-41AB-AC7A-347AED0AAAF0}" type="presParOf" srcId="{FCD7F046-C03B-49F0-9FAB-A448DF1A2E2A}" destId="{AC7D11F9-55B2-4E2F-8FCD-F0529ADFAE73}" srcOrd="15" destOrd="0" presId="urn:microsoft.com/office/officeart/2005/8/layout/bProcess4"/>
    <dgm:cxn modelId="{3168CE39-ACCB-4A8D-8947-B9D9E5513C84}" type="presParOf" srcId="{FCD7F046-C03B-49F0-9FAB-A448DF1A2E2A}" destId="{0399CE6A-F53A-4670-AD58-087E93670298}" srcOrd="16" destOrd="0" presId="urn:microsoft.com/office/officeart/2005/8/layout/bProcess4"/>
    <dgm:cxn modelId="{382D04C5-85C6-4D17-8576-3CB13A0951CE}" type="presParOf" srcId="{0399CE6A-F53A-4670-AD58-087E93670298}" destId="{5986A0EC-E236-48B1-8953-99AC0DC4BC65}" srcOrd="0" destOrd="0" presId="urn:microsoft.com/office/officeart/2005/8/layout/bProcess4"/>
    <dgm:cxn modelId="{8BE7D691-BC5B-4934-B7C5-E896E2A55791}" type="presParOf" srcId="{0399CE6A-F53A-4670-AD58-087E93670298}" destId="{A9DEB55B-F777-4E0E-9CD7-68A62C4E6D1C}" srcOrd="1" destOrd="0" presId="urn:microsoft.com/office/officeart/2005/8/layout/bProcess4"/>
    <dgm:cxn modelId="{1301F953-2E71-46F8-A69C-3B3AD303C1C4}" type="presParOf" srcId="{FCD7F046-C03B-49F0-9FAB-A448DF1A2E2A}" destId="{A083CC79-E4E7-4828-A1A9-548813F12EC0}" srcOrd="17" destOrd="0" presId="urn:microsoft.com/office/officeart/2005/8/layout/bProcess4"/>
    <dgm:cxn modelId="{AD4A3DAC-3763-4615-B7E2-07788F25CBDA}" type="presParOf" srcId="{FCD7F046-C03B-49F0-9FAB-A448DF1A2E2A}" destId="{D68BA11B-9EE3-4DEC-BB51-1511508CE0A0}" srcOrd="18" destOrd="0" presId="urn:microsoft.com/office/officeart/2005/8/layout/bProcess4"/>
    <dgm:cxn modelId="{C6A25446-66A5-4B55-BF2F-6B76005A35A6}" type="presParOf" srcId="{D68BA11B-9EE3-4DEC-BB51-1511508CE0A0}" destId="{43B0DE5E-EBB6-4C18-B7B1-1C1DE0416F1C}" srcOrd="0" destOrd="0" presId="urn:microsoft.com/office/officeart/2005/8/layout/bProcess4"/>
    <dgm:cxn modelId="{B1B19434-158E-4204-87B7-3429721C2CA3}" type="presParOf" srcId="{D68BA11B-9EE3-4DEC-BB51-1511508CE0A0}" destId="{1A08CB2C-D9E3-4AA7-AE63-20CFF24A66D8}" srcOrd="1" destOrd="0" presId="urn:microsoft.com/office/officeart/2005/8/layout/bProcess4"/>
    <dgm:cxn modelId="{14036F4C-5EC8-4032-8F27-8F5ADC9BF33D}" type="presParOf" srcId="{FCD7F046-C03B-49F0-9FAB-A448DF1A2E2A}" destId="{EE315919-1E07-47AE-AC38-B05EB4581774}" srcOrd="19" destOrd="0" presId="urn:microsoft.com/office/officeart/2005/8/layout/bProcess4"/>
    <dgm:cxn modelId="{1AC1C5ED-2000-498B-B930-2A5191006F9F}" type="presParOf" srcId="{FCD7F046-C03B-49F0-9FAB-A448DF1A2E2A}" destId="{AB0F88E7-B4A9-4CEB-906C-AF4A238C8CE1}" srcOrd="20" destOrd="0" presId="urn:microsoft.com/office/officeart/2005/8/layout/bProcess4"/>
    <dgm:cxn modelId="{8D3C445D-29B6-4C62-9768-F6B1EA9E31CB}" type="presParOf" srcId="{AB0F88E7-B4A9-4CEB-906C-AF4A238C8CE1}" destId="{B3396ED0-7F99-4E0B-91A0-7BE5A1DD522E}" srcOrd="0" destOrd="0" presId="urn:microsoft.com/office/officeart/2005/8/layout/bProcess4"/>
    <dgm:cxn modelId="{7BD64A6A-4F38-4B69-8A17-EAE17BAA6D72}" type="presParOf" srcId="{AB0F88E7-B4A9-4CEB-906C-AF4A238C8CE1}" destId="{6F1DA5E9-CDB4-4DEC-A325-DDFFDB7DE4A2}" srcOrd="1" destOrd="0" presId="urn:microsoft.com/office/officeart/2005/8/layout/bProcess4"/>
    <dgm:cxn modelId="{22F273B7-208E-4A80-803B-6ED79B1707D2}" type="presParOf" srcId="{FCD7F046-C03B-49F0-9FAB-A448DF1A2E2A}" destId="{E3C04034-EDD4-445C-9FC4-5A5FF5E2B4D4}" srcOrd="21" destOrd="0" presId="urn:microsoft.com/office/officeart/2005/8/layout/bProcess4"/>
    <dgm:cxn modelId="{711C822E-0843-4E0E-B845-33F824E67F3A}" type="presParOf" srcId="{FCD7F046-C03B-49F0-9FAB-A448DF1A2E2A}" destId="{4E803634-BD90-4527-A39C-EAC6EDE0E1C9}" srcOrd="22" destOrd="0" presId="urn:microsoft.com/office/officeart/2005/8/layout/bProcess4"/>
    <dgm:cxn modelId="{7D1B4ED6-22A8-46D7-AE9E-7FDA237E21BA}" type="presParOf" srcId="{4E803634-BD90-4527-A39C-EAC6EDE0E1C9}" destId="{82A0DAB6-D045-49CC-A5C3-1336D416E7FF}" srcOrd="0" destOrd="0" presId="urn:microsoft.com/office/officeart/2005/8/layout/bProcess4"/>
    <dgm:cxn modelId="{163B57D1-BA4A-4484-8F8D-C1F0C027F555}" type="presParOf" srcId="{4E803634-BD90-4527-A39C-EAC6EDE0E1C9}" destId="{D813B608-2C2B-4211-9915-7B0D365DD2C3}" srcOrd="1" destOrd="0" presId="urn:microsoft.com/office/officeart/2005/8/layout/bProcess4"/>
    <dgm:cxn modelId="{215E87D6-2FA9-4CF7-9A5C-39241F3F3CCB}" type="presParOf" srcId="{FCD7F046-C03B-49F0-9FAB-A448DF1A2E2A}" destId="{2C5B7443-54F8-456C-A61D-0C5955420860}" srcOrd="23" destOrd="0" presId="urn:microsoft.com/office/officeart/2005/8/layout/bProcess4"/>
    <dgm:cxn modelId="{20945149-B042-41B6-B447-C3AB779CC114}" type="presParOf" srcId="{FCD7F046-C03B-49F0-9FAB-A448DF1A2E2A}" destId="{0EF87F41-CF79-4721-A20E-E56EE3BF4596}" srcOrd="24" destOrd="0" presId="urn:microsoft.com/office/officeart/2005/8/layout/bProcess4"/>
    <dgm:cxn modelId="{AD64CDFB-BF25-47FB-89A5-216C7AF34D0D}" type="presParOf" srcId="{0EF87F41-CF79-4721-A20E-E56EE3BF4596}" destId="{971C1FE5-67A0-47CD-9DCF-2F851C4B654E}" srcOrd="0" destOrd="0" presId="urn:microsoft.com/office/officeart/2005/8/layout/bProcess4"/>
    <dgm:cxn modelId="{E5418C4D-4251-4CF5-A5A9-A02CA1046561}" type="presParOf" srcId="{0EF87F41-CF79-4721-A20E-E56EE3BF4596}" destId="{5B7FA473-0E16-4035-B125-72FB45025E3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D5B64D-908A-4C21-B589-3AD5C62AD0A9}" type="doc">
      <dgm:prSet loTypeId="urn:microsoft.com/office/officeart/2005/8/layout/cycle5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66117212-6972-4A35-ABA1-11BF2E84BEEC}">
      <dgm:prSet phldrT="[نص]" custT="1"/>
      <dgm:spPr/>
      <dgm:t>
        <a:bodyPr/>
        <a:lstStyle/>
        <a:p>
          <a:pPr rtl="1"/>
          <a:r>
            <a:rPr lang="ar-IQ" sz="4800" dirty="0" smtClean="0">
              <a:solidFill>
                <a:schemeClr val="bg1"/>
              </a:solidFill>
            </a:rPr>
            <a:t>المقدمة</a:t>
          </a:r>
          <a:endParaRPr lang="ar-IQ" sz="4800" dirty="0">
            <a:solidFill>
              <a:schemeClr val="bg1"/>
            </a:solidFill>
          </a:endParaRPr>
        </a:p>
      </dgm:t>
    </dgm:pt>
    <dgm:pt modelId="{B03287FE-1DCB-410E-A652-7D8B17E886DC}" type="parTrans" cxnId="{E59207A4-E7FA-45A9-9CBF-BCE2F318A3DB}">
      <dgm:prSet/>
      <dgm:spPr/>
      <dgm:t>
        <a:bodyPr/>
        <a:lstStyle/>
        <a:p>
          <a:pPr rtl="1"/>
          <a:endParaRPr lang="ar-IQ"/>
        </a:p>
      </dgm:t>
    </dgm:pt>
    <dgm:pt modelId="{7C700961-D0FF-4E5A-AE1D-FA67F1534035}" type="sibTrans" cxnId="{E59207A4-E7FA-45A9-9CBF-BCE2F318A3DB}">
      <dgm:prSet/>
      <dgm:spPr/>
      <dgm:t>
        <a:bodyPr/>
        <a:lstStyle/>
        <a:p>
          <a:pPr rtl="1"/>
          <a:endParaRPr lang="ar-IQ"/>
        </a:p>
      </dgm:t>
    </dgm:pt>
    <dgm:pt modelId="{BE00CE72-16AA-4AB5-80BF-07A0B9A11636}">
      <dgm:prSet phldrT="[نص]" custT="1"/>
      <dgm:spPr/>
      <dgm:t>
        <a:bodyPr/>
        <a:lstStyle/>
        <a:p>
          <a:pPr rtl="1"/>
          <a:r>
            <a:rPr lang="ar-IQ" sz="4800" dirty="0" smtClean="0">
              <a:solidFill>
                <a:schemeClr val="bg1"/>
              </a:solidFill>
            </a:rPr>
            <a:t>العرض</a:t>
          </a:r>
          <a:endParaRPr lang="ar-IQ" sz="4800" dirty="0">
            <a:solidFill>
              <a:schemeClr val="bg1"/>
            </a:solidFill>
          </a:endParaRPr>
        </a:p>
      </dgm:t>
    </dgm:pt>
    <dgm:pt modelId="{D321EE5E-5CBB-4B2F-A5B1-318DD32AEDFF}" type="parTrans" cxnId="{DD81659C-3209-43E7-B7D3-4A877BF10F7C}">
      <dgm:prSet/>
      <dgm:spPr/>
      <dgm:t>
        <a:bodyPr/>
        <a:lstStyle/>
        <a:p>
          <a:pPr rtl="1"/>
          <a:endParaRPr lang="ar-IQ"/>
        </a:p>
      </dgm:t>
    </dgm:pt>
    <dgm:pt modelId="{E025616C-A88F-4327-85DE-595FED49156C}" type="sibTrans" cxnId="{DD81659C-3209-43E7-B7D3-4A877BF10F7C}">
      <dgm:prSet/>
      <dgm:spPr/>
      <dgm:t>
        <a:bodyPr/>
        <a:lstStyle/>
        <a:p>
          <a:pPr rtl="1"/>
          <a:endParaRPr lang="ar-IQ"/>
        </a:p>
      </dgm:t>
    </dgm:pt>
    <dgm:pt modelId="{52F0408D-C406-46CB-8AD5-C7F178690461}">
      <dgm:prSet phldrT="[نص]" custT="1"/>
      <dgm:spPr/>
      <dgm:t>
        <a:bodyPr/>
        <a:lstStyle/>
        <a:p>
          <a:pPr rtl="1"/>
          <a:r>
            <a:rPr lang="ar-IQ" sz="4800" dirty="0" smtClean="0">
              <a:solidFill>
                <a:schemeClr val="bg1"/>
              </a:solidFill>
            </a:rPr>
            <a:t>الربط</a:t>
          </a:r>
          <a:endParaRPr lang="ar-IQ" sz="4800" dirty="0">
            <a:solidFill>
              <a:schemeClr val="bg1"/>
            </a:solidFill>
          </a:endParaRPr>
        </a:p>
      </dgm:t>
    </dgm:pt>
    <dgm:pt modelId="{3E18E79C-C308-4E0F-9930-58205F05C2E8}" type="parTrans" cxnId="{29CE821D-BF7E-43D3-B893-F656DA6ACF31}">
      <dgm:prSet/>
      <dgm:spPr/>
      <dgm:t>
        <a:bodyPr/>
        <a:lstStyle/>
        <a:p>
          <a:pPr rtl="1"/>
          <a:endParaRPr lang="ar-IQ"/>
        </a:p>
      </dgm:t>
    </dgm:pt>
    <dgm:pt modelId="{97DBFE95-D9FE-420E-8BC4-FFC4545B5AD5}" type="sibTrans" cxnId="{29CE821D-BF7E-43D3-B893-F656DA6ACF31}">
      <dgm:prSet/>
      <dgm:spPr/>
      <dgm:t>
        <a:bodyPr/>
        <a:lstStyle/>
        <a:p>
          <a:pPr rtl="1"/>
          <a:endParaRPr lang="ar-IQ"/>
        </a:p>
      </dgm:t>
    </dgm:pt>
    <dgm:pt modelId="{D856C88F-25DB-420B-9840-5254AF095B24}">
      <dgm:prSet phldrT="[نص]" custT="1"/>
      <dgm:spPr/>
      <dgm:t>
        <a:bodyPr/>
        <a:lstStyle/>
        <a:p>
          <a:pPr rtl="1"/>
          <a:r>
            <a:rPr lang="ar-IQ" sz="4800" dirty="0" smtClean="0">
              <a:solidFill>
                <a:schemeClr val="bg1"/>
              </a:solidFill>
            </a:rPr>
            <a:t>الاستنباط</a:t>
          </a:r>
          <a:endParaRPr lang="ar-IQ" sz="4800" dirty="0">
            <a:solidFill>
              <a:schemeClr val="bg1"/>
            </a:solidFill>
          </a:endParaRPr>
        </a:p>
      </dgm:t>
    </dgm:pt>
    <dgm:pt modelId="{2987115A-852A-4884-A653-7C6B47F69625}" type="parTrans" cxnId="{A7AC52B7-9841-4137-B064-3F042343FEE8}">
      <dgm:prSet/>
      <dgm:spPr/>
      <dgm:t>
        <a:bodyPr/>
        <a:lstStyle/>
        <a:p>
          <a:pPr rtl="1"/>
          <a:endParaRPr lang="ar-IQ"/>
        </a:p>
      </dgm:t>
    </dgm:pt>
    <dgm:pt modelId="{DA1C7E23-9685-4B92-833A-A09BC093BBA9}" type="sibTrans" cxnId="{A7AC52B7-9841-4137-B064-3F042343FEE8}">
      <dgm:prSet/>
      <dgm:spPr/>
      <dgm:t>
        <a:bodyPr/>
        <a:lstStyle/>
        <a:p>
          <a:pPr rtl="1"/>
          <a:endParaRPr lang="ar-IQ"/>
        </a:p>
      </dgm:t>
    </dgm:pt>
    <dgm:pt modelId="{D567E58E-E56B-4A11-9AC1-C972D78975DF}">
      <dgm:prSet phldrT="[نص]" custT="1"/>
      <dgm:spPr/>
      <dgm:t>
        <a:bodyPr/>
        <a:lstStyle/>
        <a:p>
          <a:pPr rtl="1"/>
          <a:r>
            <a:rPr lang="ar-IQ" sz="4800" dirty="0" smtClean="0">
              <a:solidFill>
                <a:schemeClr val="bg1"/>
              </a:solidFill>
            </a:rPr>
            <a:t>التقويم</a:t>
          </a:r>
          <a:endParaRPr lang="ar-IQ" sz="4800" dirty="0">
            <a:solidFill>
              <a:schemeClr val="bg1"/>
            </a:solidFill>
          </a:endParaRPr>
        </a:p>
      </dgm:t>
    </dgm:pt>
    <dgm:pt modelId="{3E89CDF4-1782-4C56-B2D6-0331C9E42509}" type="parTrans" cxnId="{FA033679-E131-465A-B048-62AE02CB57FB}">
      <dgm:prSet/>
      <dgm:spPr/>
      <dgm:t>
        <a:bodyPr/>
        <a:lstStyle/>
        <a:p>
          <a:pPr rtl="1"/>
          <a:endParaRPr lang="ar-IQ"/>
        </a:p>
      </dgm:t>
    </dgm:pt>
    <dgm:pt modelId="{D06023A5-6332-48A0-92BC-FF38FBB403DA}" type="sibTrans" cxnId="{FA033679-E131-465A-B048-62AE02CB57FB}">
      <dgm:prSet/>
      <dgm:spPr/>
      <dgm:t>
        <a:bodyPr/>
        <a:lstStyle/>
        <a:p>
          <a:pPr rtl="1"/>
          <a:endParaRPr lang="ar-IQ"/>
        </a:p>
      </dgm:t>
    </dgm:pt>
    <dgm:pt modelId="{ADDD5DBB-8072-4BA8-8C2C-06877D0D046B}" type="pres">
      <dgm:prSet presAssocID="{9AD5B64D-908A-4C21-B589-3AD5C62AD0A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49FCBC2C-5BD6-4235-B4B7-30D84AAFB2A7}" type="pres">
      <dgm:prSet presAssocID="{66117212-6972-4A35-ABA1-11BF2E84BEEC}" presName="node" presStyleLbl="node1" presStyleIdx="0" presStyleCnt="5" custScaleX="203418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3B79E52-039C-4F92-960B-7B09167BDC81}" type="pres">
      <dgm:prSet presAssocID="{66117212-6972-4A35-ABA1-11BF2E84BEEC}" presName="spNode" presStyleCnt="0"/>
      <dgm:spPr/>
    </dgm:pt>
    <dgm:pt modelId="{EB8E28F2-02BD-47A2-82B1-31A60A6A3A87}" type="pres">
      <dgm:prSet presAssocID="{7C700961-D0FF-4E5A-AE1D-FA67F1534035}" presName="sibTrans" presStyleLbl="sibTrans1D1" presStyleIdx="0" presStyleCnt="5"/>
      <dgm:spPr/>
      <dgm:t>
        <a:bodyPr/>
        <a:lstStyle/>
        <a:p>
          <a:pPr rtl="1"/>
          <a:endParaRPr lang="ar-IQ"/>
        </a:p>
      </dgm:t>
    </dgm:pt>
    <dgm:pt modelId="{3299813E-D7ED-4D5B-99F2-375C664C519A}" type="pres">
      <dgm:prSet presAssocID="{BE00CE72-16AA-4AB5-80BF-07A0B9A11636}" presName="node" presStyleLbl="node1" presStyleIdx="1" presStyleCnt="5" custScaleX="203418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7BA18188-47AC-45B6-99DF-2E23A82E2265}" type="pres">
      <dgm:prSet presAssocID="{BE00CE72-16AA-4AB5-80BF-07A0B9A11636}" presName="spNode" presStyleCnt="0"/>
      <dgm:spPr/>
    </dgm:pt>
    <dgm:pt modelId="{5E8CB921-9CB5-44B1-ADA4-749969B0AEAD}" type="pres">
      <dgm:prSet presAssocID="{E025616C-A88F-4327-85DE-595FED49156C}" presName="sibTrans" presStyleLbl="sibTrans1D1" presStyleIdx="1" presStyleCnt="5"/>
      <dgm:spPr/>
      <dgm:t>
        <a:bodyPr/>
        <a:lstStyle/>
        <a:p>
          <a:pPr rtl="1"/>
          <a:endParaRPr lang="ar-IQ"/>
        </a:p>
      </dgm:t>
    </dgm:pt>
    <dgm:pt modelId="{8B16462F-337A-4BA6-A680-2E38228F4326}" type="pres">
      <dgm:prSet presAssocID="{52F0408D-C406-46CB-8AD5-C7F178690461}" presName="node" presStyleLbl="node1" presStyleIdx="2" presStyleCnt="5" custScaleX="203418" custRadScaleRad="126295" custRadScaleInc="-8152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9B71DFC-3424-40D7-92C4-41F2DED689E0}" type="pres">
      <dgm:prSet presAssocID="{52F0408D-C406-46CB-8AD5-C7F178690461}" presName="spNode" presStyleCnt="0"/>
      <dgm:spPr/>
    </dgm:pt>
    <dgm:pt modelId="{DAA964C3-0FE3-4733-89B3-E3C66DCE163F}" type="pres">
      <dgm:prSet presAssocID="{97DBFE95-D9FE-420E-8BC4-FFC4545B5AD5}" presName="sibTrans" presStyleLbl="sibTrans1D1" presStyleIdx="2" presStyleCnt="5"/>
      <dgm:spPr/>
      <dgm:t>
        <a:bodyPr/>
        <a:lstStyle/>
        <a:p>
          <a:pPr rtl="1"/>
          <a:endParaRPr lang="ar-IQ"/>
        </a:p>
      </dgm:t>
    </dgm:pt>
    <dgm:pt modelId="{1DF5B63B-B6C7-48FB-AFF5-9FC3CF5917E7}" type="pres">
      <dgm:prSet presAssocID="{D856C88F-25DB-420B-9840-5254AF095B24}" presName="node" presStyleLbl="node1" presStyleIdx="3" presStyleCnt="5" custScaleX="203418" custRadScaleRad="133084" custRadScaleInc="81847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F7C32CF-1923-4238-AB00-BFB78A3F333C}" type="pres">
      <dgm:prSet presAssocID="{D856C88F-25DB-420B-9840-5254AF095B24}" presName="spNode" presStyleCnt="0"/>
      <dgm:spPr/>
    </dgm:pt>
    <dgm:pt modelId="{10E2BE5E-C64B-4020-80A2-914856509467}" type="pres">
      <dgm:prSet presAssocID="{DA1C7E23-9685-4B92-833A-A09BC093BBA9}" presName="sibTrans" presStyleLbl="sibTrans1D1" presStyleIdx="3" presStyleCnt="5"/>
      <dgm:spPr/>
      <dgm:t>
        <a:bodyPr/>
        <a:lstStyle/>
        <a:p>
          <a:pPr rtl="1"/>
          <a:endParaRPr lang="ar-IQ"/>
        </a:p>
      </dgm:t>
    </dgm:pt>
    <dgm:pt modelId="{17027AA1-B57F-4786-8E4E-9CF6D528DD41}" type="pres">
      <dgm:prSet presAssocID="{D567E58E-E56B-4A11-9AC1-C972D78975DF}" presName="node" presStyleLbl="node1" presStyleIdx="4" presStyleCnt="5" custScaleX="203418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BF7AF2E-447F-4A57-B53D-98A444690D3F}" type="pres">
      <dgm:prSet presAssocID="{D567E58E-E56B-4A11-9AC1-C972D78975DF}" presName="spNode" presStyleCnt="0"/>
      <dgm:spPr/>
    </dgm:pt>
    <dgm:pt modelId="{91E8A841-4DD5-47FD-A2AD-40649D493BDD}" type="pres">
      <dgm:prSet presAssocID="{D06023A5-6332-48A0-92BC-FF38FBB403DA}" presName="sibTrans" presStyleLbl="sibTrans1D1" presStyleIdx="4" presStyleCnt="5"/>
      <dgm:spPr/>
      <dgm:t>
        <a:bodyPr/>
        <a:lstStyle/>
        <a:p>
          <a:pPr rtl="1"/>
          <a:endParaRPr lang="ar-IQ"/>
        </a:p>
      </dgm:t>
    </dgm:pt>
  </dgm:ptLst>
  <dgm:cxnLst>
    <dgm:cxn modelId="{29716087-40EE-4205-BFE9-80CA603EE6EE}" type="presOf" srcId="{D856C88F-25DB-420B-9840-5254AF095B24}" destId="{1DF5B63B-B6C7-48FB-AFF5-9FC3CF5917E7}" srcOrd="0" destOrd="0" presId="urn:microsoft.com/office/officeart/2005/8/layout/cycle5"/>
    <dgm:cxn modelId="{FA033679-E131-465A-B048-62AE02CB57FB}" srcId="{9AD5B64D-908A-4C21-B589-3AD5C62AD0A9}" destId="{D567E58E-E56B-4A11-9AC1-C972D78975DF}" srcOrd="4" destOrd="0" parTransId="{3E89CDF4-1782-4C56-B2D6-0331C9E42509}" sibTransId="{D06023A5-6332-48A0-92BC-FF38FBB403DA}"/>
    <dgm:cxn modelId="{5BF25FA1-D8F5-40A4-A144-863B768FF880}" type="presOf" srcId="{D06023A5-6332-48A0-92BC-FF38FBB403DA}" destId="{91E8A841-4DD5-47FD-A2AD-40649D493BDD}" srcOrd="0" destOrd="0" presId="urn:microsoft.com/office/officeart/2005/8/layout/cycle5"/>
    <dgm:cxn modelId="{DD81659C-3209-43E7-B7D3-4A877BF10F7C}" srcId="{9AD5B64D-908A-4C21-B589-3AD5C62AD0A9}" destId="{BE00CE72-16AA-4AB5-80BF-07A0B9A11636}" srcOrd="1" destOrd="0" parTransId="{D321EE5E-5CBB-4B2F-A5B1-318DD32AEDFF}" sibTransId="{E025616C-A88F-4327-85DE-595FED49156C}"/>
    <dgm:cxn modelId="{6106AE5E-4754-4933-B993-9794F26541A6}" type="presOf" srcId="{97DBFE95-D9FE-420E-8BC4-FFC4545B5AD5}" destId="{DAA964C3-0FE3-4733-89B3-E3C66DCE163F}" srcOrd="0" destOrd="0" presId="urn:microsoft.com/office/officeart/2005/8/layout/cycle5"/>
    <dgm:cxn modelId="{E59207A4-E7FA-45A9-9CBF-BCE2F318A3DB}" srcId="{9AD5B64D-908A-4C21-B589-3AD5C62AD0A9}" destId="{66117212-6972-4A35-ABA1-11BF2E84BEEC}" srcOrd="0" destOrd="0" parTransId="{B03287FE-1DCB-410E-A652-7D8B17E886DC}" sibTransId="{7C700961-D0FF-4E5A-AE1D-FA67F1534035}"/>
    <dgm:cxn modelId="{6109EE3A-F3F9-4CD3-ABAC-6184E47B5EBE}" type="presOf" srcId="{DA1C7E23-9685-4B92-833A-A09BC093BBA9}" destId="{10E2BE5E-C64B-4020-80A2-914856509467}" srcOrd="0" destOrd="0" presId="urn:microsoft.com/office/officeart/2005/8/layout/cycle5"/>
    <dgm:cxn modelId="{CDCC930A-7060-4951-AEE9-4CD069E0F250}" type="presOf" srcId="{BE00CE72-16AA-4AB5-80BF-07A0B9A11636}" destId="{3299813E-D7ED-4D5B-99F2-375C664C519A}" srcOrd="0" destOrd="0" presId="urn:microsoft.com/office/officeart/2005/8/layout/cycle5"/>
    <dgm:cxn modelId="{29CE821D-BF7E-43D3-B893-F656DA6ACF31}" srcId="{9AD5B64D-908A-4C21-B589-3AD5C62AD0A9}" destId="{52F0408D-C406-46CB-8AD5-C7F178690461}" srcOrd="2" destOrd="0" parTransId="{3E18E79C-C308-4E0F-9930-58205F05C2E8}" sibTransId="{97DBFE95-D9FE-420E-8BC4-FFC4545B5AD5}"/>
    <dgm:cxn modelId="{36A41325-2E77-46CA-81DB-8B7151CC58A3}" type="presOf" srcId="{9AD5B64D-908A-4C21-B589-3AD5C62AD0A9}" destId="{ADDD5DBB-8072-4BA8-8C2C-06877D0D046B}" srcOrd="0" destOrd="0" presId="urn:microsoft.com/office/officeart/2005/8/layout/cycle5"/>
    <dgm:cxn modelId="{A7AC52B7-9841-4137-B064-3F042343FEE8}" srcId="{9AD5B64D-908A-4C21-B589-3AD5C62AD0A9}" destId="{D856C88F-25DB-420B-9840-5254AF095B24}" srcOrd="3" destOrd="0" parTransId="{2987115A-852A-4884-A653-7C6B47F69625}" sibTransId="{DA1C7E23-9685-4B92-833A-A09BC093BBA9}"/>
    <dgm:cxn modelId="{5B2EF4B0-585A-43C4-9576-1884EDDB1660}" type="presOf" srcId="{7C700961-D0FF-4E5A-AE1D-FA67F1534035}" destId="{EB8E28F2-02BD-47A2-82B1-31A60A6A3A87}" srcOrd="0" destOrd="0" presId="urn:microsoft.com/office/officeart/2005/8/layout/cycle5"/>
    <dgm:cxn modelId="{D43F032D-18E0-4B16-8BAD-43E1C27651B5}" type="presOf" srcId="{52F0408D-C406-46CB-8AD5-C7F178690461}" destId="{8B16462F-337A-4BA6-A680-2E38228F4326}" srcOrd="0" destOrd="0" presId="urn:microsoft.com/office/officeart/2005/8/layout/cycle5"/>
    <dgm:cxn modelId="{5BAA9001-ACBC-4703-8624-19E861663F94}" type="presOf" srcId="{66117212-6972-4A35-ABA1-11BF2E84BEEC}" destId="{49FCBC2C-5BD6-4235-B4B7-30D84AAFB2A7}" srcOrd="0" destOrd="0" presId="urn:microsoft.com/office/officeart/2005/8/layout/cycle5"/>
    <dgm:cxn modelId="{85B41F47-5F4C-40D3-8700-F2B6C0F5B4C9}" type="presOf" srcId="{E025616C-A88F-4327-85DE-595FED49156C}" destId="{5E8CB921-9CB5-44B1-ADA4-749969B0AEAD}" srcOrd="0" destOrd="0" presId="urn:microsoft.com/office/officeart/2005/8/layout/cycle5"/>
    <dgm:cxn modelId="{1E6F5F31-72BF-4DCB-9742-CF93B4AD24E7}" type="presOf" srcId="{D567E58E-E56B-4A11-9AC1-C972D78975DF}" destId="{17027AA1-B57F-4786-8E4E-9CF6D528DD41}" srcOrd="0" destOrd="0" presId="urn:microsoft.com/office/officeart/2005/8/layout/cycle5"/>
    <dgm:cxn modelId="{6B5B58B3-B81A-4335-9980-C8A230B483E7}" type="presParOf" srcId="{ADDD5DBB-8072-4BA8-8C2C-06877D0D046B}" destId="{49FCBC2C-5BD6-4235-B4B7-30D84AAFB2A7}" srcOrd="0" destOrd="0" presId="urn:microsoft.com/office/officeart/2005/8/layout/cycle5"/>
    <dgm:cxn modelId="{42DB6D41-A729-48A2-A619-00E6FE41A613}" type="presParOf" srcId="{ADDD5DBB-8072-4BA8-8C2C-06877D0D046B}" destId="{23B79E52-039C-4F92-960B-7B09167BDC81}" srcOrd="1" destOrd="0" presId="urn:microsoft.com/office/officeart/2005/8/layout/cycle5"/>
    <dgm:cxn modelId="{DB7D4F9E-DACD-4C62-BF7D-576FF1F19EB5}" type="presParOf" srcId="{ADDD5DBB-8072-4BA8-8C2C-06877D0D046B}" destId="{EB8E28F2-02BD-47A2-82B1-31A60A6A3A87}" srcOrd="2" destOrd="0" presId="urn:microsoft.com/office/officeart/2005/8/layout/cycle5"/>
    <dgm:cxn modelId="{8B528FD8-AAE1-4265-AF46-7900292F3B7C}" type="presParOf" srcId="{ADDD5DBB-8072-4BA8-8C2C-06877D0D046B}" destId="{3299813E-D7ED-4D5B-99F2-375C664C519A}" srcOrd="3" destOrd="0" presId="urn:microsoft.com/office/officeart/2005/8/layout/cycle5"/>
    <dgm:cxn modelId="{F9123ACB-C9F5-408B-80F7-F36A9CFFE0A3}" type="presParOf" srcId="{ADDD5DBB-8072-4BA8-8C2C-06877D0D046B}" destId="{7BA18188-47AC-45B6-99DF-2E23A82E2265}" srcOrd="4" destOrd="0" presId="urn:microsoft.com/office/officeart/2005/8/layout/cycle5"/>
    <dgm:cxn modelId="{13B16E04-0EE6-4928-BEDD-D04E7EA60D4F}" type="presParOf" srcId="{ADDD5DBB-8072-4BA8-8C2C-06877D0D046B}" destId="{5E8CB921-9CB5-44B1-ADA4-749969B0AEAD}" srcOrd="5" destOrd="0" presId="urn:microsoft.com/office/officeart/2005/8/layout/cycle5"/>
    <dgm:cxn modelId="{08C9C917-BBE2-4FFA-AF07-30805E227265}" type="presParOf" srcId="{ADDD5DBB-8072-4BA8-8C2C-06877D0D046B}" destId="{8B16462F-337A-4BA6-A680-2E38228F4326}" srcOrd="6" destOrd="0" presId="urn:microsoft.com/office/officeart/2005/8/layout/cycle5"/>
    <dgm:cxn modelId="{3BACCCAE-9F82-4068-86BF-94D5012C5BCD}" type="presParOf" srcId="{ADDD5DBB-8072-4BA8-8C2C-06877D0D046B}" destId="{E9B71DFC-3424-40D7-92C4-41F2DED689E0}" srcOrd="7" destOrd="0" presId="urn:microsoft.com/office/officeart/2005/8/layout/cycle5"/>
    <dgm:cxn modelId="{3B56A0FC-5245-407A-8B91-C481DAC71BEE}" type="presParOf" srcId="{ADDD5DBB-8072-4BA8-8C2C-06877D0D046B}" destId="{DAA964C3-0FE3-4733-89B3-E3C66DCE163F}" srcOrd="8" destOrd="0" presId="urn:microsoft.com/office/officeart/2005/8/layout/cycle5"/>
    <dgm:cxn modelId="{E2B25846-F0FB-4189-811D-6FC168769610}" type="presParOf" srcId="{ADDD5DBB-8072-4BA8-8C2C-06877D0D046B}" destId="{1DF5B63B-B6C7-48FB-AFF5-9FC3CF5917E7}" srcOrd="9" destOrd="0" presId="urn:microsoft.com/office/officeart/2005/8/layout/cycle5"/>
    <dgm:cxn modelId="{867DC195-1EB5-4495-8193-45662933C9BF}" type="presParOf" srcId="{ADDD5DBB-8072-4BA8-8C2C-06877D0D046B}" destId="{5F7C32CF-1923-4238-AB00-BFB78A3F333C}" srcOrd="10" destOrd="0" presId="urn:microsoft.com/office/officeart/2005/8/layout/cycle5"/>
    <dgm:cxn modelId="{91BA88FA-6A85-4AB1-9D50-C381D36ADCB6}" type="presParOf" srcId="{ADDD5DBB-8072-4BA8-8C2C-06877D0D046B}" destId="{10E2BE5E-C64B-4020-80A2-914856509467}" srcOrd="11" destOrd="0" presId="urn:microsoft.com/office/officeart/2005/8/layout/cycle5"/>
    <dgm:cxn modelId="{EDD4A6CD-40A6-4E68-8352-1E9B6664F6AC}" type="presParOf" srcId="{ADDD5DBB-8072-4BA8-8C2C-06877D0D046B}" destId="{17027AA1-B57F-4786-8E4E-9CF6D528DD41}" srcOrd="12" destOrd="0" presId="urn:microsoft.com/office/officeart/2005/8/layout/cycle5"/>
    <dgm:cxn modelId="{8EA0F5E7-111F-4CA2-A0FB-4CEA3D6940B6}" type="presParOf" srcId="{ADDD5DBB-8072-4BA8-8C2C-06877D0D046B}" destId="{ABF7AF2E-447F-4A57-B53D-98A444690D3F}" srcOrd="13" destOrd="0" presId="urn:microsoft.com/office/officeart/2005/8/layout/cycle5"/>
    <dgm:cxn modelId="{8F345628-0AC5-46CD-83A9-D9F7A4E99473}" type="presParOf" srcId="{ADDD5DBB-8072-4BA8-8C2C-06877D0D046B}" destId="{91E8A841-4DD5-47FD-A2AD-40649D493BDD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5F3A7B-B8D7-448A-BD5A-32DAA156D0DF}" type="doc">
      <dgm:prSet loTypeId="urn:microsoft.com/office/officeart/2005/8/layout/list1" loCatId="list" qsTypeId="urn:microsoft.com/office/officeart/2009/2/quickstyle/3d8" qsCatId="3D" csTypeId="urn:microsoft.com/office/officeart/2005/8/colors/colorful3" csCatId="colorful" phldr="1"/>
      <dgm:spPr/>
      <dgm:t>
        <a:bodyPr/>
        <a:lstStyle/>
        <a:p>
          <a:pPr rtl="1"/>
          <a:endParaRPr lang="ar-IQ"/>
        </a:p>
      </dgm:t>
    </dgm:pt>
    <dgm:pt modelId="{D02DF52F-3692-4639-90AB-1B507114ABE0}">
      <dgm:prSet phldrT="[نص]" custT="1"/>
      <dgm:spPr/>
      <dgm:t>
        <a:bodyPr/>
        <a:lstStyle/>
        <a:p>
          <a:pPr rtl="1"/>
          <a:r>
            <a:rPr lang="ar-IQ" sz="7200" dirty="0" smtClean="0"/>
            <a:t>المحاضرة</a:t>
          </a:r>
          <a:endParaRPr lang="ar-IQ" sz="7200" dirty="0"/>
        </a:p>
      </dgm:t>
    </dgm:pt>
    <dgm:pt modelId="{3646F88E-6279-4E26-ADF8-CDA6EF9C934F}" type="parTrans" cxnId="{5CDBA371-2ACF-4A13-BC8D-6E93E9B9B274}">
      <dgm:prSet/>
      <dgm:spPr/>
      <dgm:t>
        <a:bodyPr/>
        <a:lstStyle/>
        <a:p>
          <a:pPr rtl="1"/>
          <a:endParaRPr lang="ar-IQ"/>
        </a:p>
      </dgm:t>
    </dgm:pt>
    <dgm:pt modelId="{36D904DC-3171-486E-A2ED-83A66999101A}" type="sibTrans" cxnId="{5CDBA371-2ACF-4A13-BC8D-6E93E9B9B274}">
      <dgm:prSet/>
      <dgm:spPr/>
      <dgm:t>
        <a:bodyPr/>
        <a:lstStyle/>
        <a:p>
          <a:pPr rtl="1"/>
          <a:endParaRPr lang="ar-IQ"/>
        </a:p>
      </dgm:t>
    </dgm:pt>
    <dgm:pt modelId="{E81E2ED2-8D2F-4940-A036-AD74FFF122FD}">
      <dgm:prSet phldrT="[نص]" custT="1"/>
      <dgm:spPr/>
      <dgm:t>
        <a:bodyPr/>
        <a:lstStyle/>
        <a:p>
          <a:pPr rtl="1"/>
          <a:r>
            <a:rPr lang="ar-IQ" sz="7200" smtClean="0"/>
            <a:t>الشرح</a:t>
          </a:r>
          <a:endParaRPr lang="ar-IQ" sz="7200" dirty="0"/>
        </a:p>
      </dgm:t>
    </dgm:pt>
    <dgm:pt modelId="{826E7FC7-BD3C-44B5-9D92-6A3B703ABDE4}" type="parTrans" cxnId="{F4BF7F76-05D0-4E5A-B8AC-1EA5F2B5E296}">
      <dgm:prSet/>
      <dgm:spPr/>
      <dgm:t>
        <a:bodyPr/>
        <a:lstStyle/>
        <a:p>
          <a:pPr rtl="1"/>
          <a:endParaRPr lang="ar-IQ"/>
        </a:p>
      </dgm:t>
    </dgm:pt>
    <dgm:pt modelId="{797126A5-6AE7-4FBE-B020-869C9A114A36}" type="sibTrans" cxnId="{F4BF7F76-05D0-4E5A-B8AC-1EA5F2B5E296}">
      <dgm:prSet/>
      <dgm:spPr/>
      <dgm:t>
        <a:bodyPr/>
        <a:lstStyle/>
        <a:p>
          <a:pPr rtl="1"/>
          <a:endParaRPr lang="ar-IQ"/>
        </a:p>
      </dgm:t>
    </dgm:pt>
    <dgm:pt modelId="{B0A65D22-23D7-4A40-8440-EA433CE3EE48}">
      <dgm:prSet phldrT="[نص]" custT="1"/>
      <dgm:spPr/>
      <dgm:t>
        <a:bodyPr/>
        <a:lstStyle/>
        <a:p>
          <a:pPr rtl="1"/>
          <a:r>
            <a:rPr lang="ar-IQ" sz="7200" smtClean="0"/>
            <a:t>الوصف</a:t>
          </a:r>
          <a:endParaRPr lang="ar-IQ" sz="7200" dirty="0" smtClean="0"/>
        </a:p>
      </dgm:t>
    </dgm:pt>
    <dgm:pt modelId="{FD180A41-B680-48C1-B015-5B42C6527467}" type="parTrans" cxnId="{6365D509-200C-4523-9E6C-1F665DC8F6CB}">
      <dgm:prSet/>
      <dgm:spPr/>
      <dgm:t>
        <a:bodyPr/>
        <a:lstStyle/>
        <a:p>
          <a:pPr rtl="1"/>
          <a:endParaRPr lang="ar-IQ"/>
        </a:p>
      </dgm:t>
    </dgm:pt>
    <dgm:pt modelId="{9285A7A7-1514-4CA1-88DF-EB76A8D00420}" type="sibTrans" cxnId="{6365D509-200C-4523-9E6C-1F665DC8F6CB}">
      <dgm:prSet/>
      <dgm:spPr/>
      <dgm:t>
        <a:bodyPr/>
        <a:lstStyle/>
        <a:p>
          <a:pPr rtl="1"/>
          <a:endParaRPr lang="ar-IQ"/>
        </a:p>
      </dgm:t>
    </dgm:pt>
    <dgm:pt modelId="{555D093B-31F0-4E7A-8F1C-D38C2256071E}">
      <dgm:prSet phldrT="[نص]" custT="1"/>
      <dgm:spPr/>
      <dgm:t>
        <a:bodyPr/>
        <a:lstStyle/>
        <a:p>
          <a:pPr rtl="1"/>
          <a:r>
            <a:rPr lang="ar-IQ" sz="7200" dirty="0" smtClean="0"/>
            <a:t>القصة</a:t>
          </a:r>
        </a:p>
      </dgm:t>
    </dgm:pt>
    <dgm:pt modelId="{C1E401B4-E2FE-435E-8987-76464A8D9406}" type="parTrans" cxnId="{8CBAC585-DEB5-4C3F-B560-25E2BC652E2F}">
      <dgm:prSet/>
      <dgm:spPr/>
    </dgm:pt>
    <dgm:pt modelId="{02325253-3918-4016-B097-889B8515435D}" type="sibTrans" cxnId="{8CBAC585-DEB5-4C3F-B560-25E2BC652E2F}">
      <dgm:prSet/>
      <dgm:spPr/>
    </dgm:pt>
    <dgm:pt modelId="{4A00FAC4-5003-4E21-A4B1-798777C94AFD}" type="pres">
      <dgm:prSet presAssocID="{C65F3A7B-B8D7-448A-BD5A-32DAA156D0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898B64D6-A18C-4C4B-9B10-0386BC27D3DF}" type="pres">
      <dgm:prSet presAssocID="{D02DF52F-3692-4639-90AB-1B507114ABE0}" presName="parentLin" presStyleCnt="0"/>
      <dgm:spPr/>
    </dgm:pt>
    <dgm:pt modelId="{1B980F32-015D-4D89-83D4-4E07F58AA66C}" type="pres">
      <dgm:prSet presAssocID="{D02DF52F-3692-4639-90AB-1B507114ABE0}" presName="parentLeftMargin" presStyleLbl="node1" presStyleIdx="0" presStyleCnt="4"/>
      <dgm:spPr/>
      <dgm:t>
        <a:bodyPr/>
        <a:lstStyle/>
        <a:p>
          <a:pPr rtl="1"/>
          <a:endParaRPr lang="ar-IQ"/>
        </a:p>
      </dgm:t>
    </dgm:pt>
    <dgm:pt modelId="{70EDD257-2E1E-4D63-B9C7-A494172AFF75}" type="pres">
      <dgm:prSet presAssocID="{D02DF52F-3692-4639-90AB-1B507114ABE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324B205-E964-4795-8FCF-F3668D9058C6}" type="pres">
      <dgm:prSet presAssocID="{D02DF52F-3692-4639-90AB-1B507114ABE0}" presName="negativeSpace" presStyleCnt="0"/>
      <dgm:spPr/>
    </dgm:pt>
    <dgm:pt modelId="{51546E1B-D141-4724-B44D-A2EA3F3DFBFC}" type="pres">
      <dgm:prSet presAssocID="{D02DF52F-3692-4639-90AB-1B507114ABE0}" presName="childText" presStyleLbl="conFgAcc1" presStyleIdx="0" presStyleCnt="4">
        <dgm:presLayoutVars>
          <dgm:bulletEnabled val="1"/>
        </dgm:presLayoutVars>
      </dgm:prSet>
      <dgm:spPr/>
    </dgm:pt>
    <dgm:pt modelId="{61BCAF25-31CC-44CE-A9AE-EA8DC84B9F89}" type="pres">
      <dgm:prSet presAssocID="{36D904DC-3171-486E-A2ED-83A66999101A}" presName="spaceBetweenRectangles" presStyleCnt="0"/>
      <dgm:spPr/>
    </dgm:pt>
    <dgm:pt modelId="{F00DC152-DCD8-43F6-8C7B-47B5D6FCB877}" type="pres">
      <dgm:prSet presAssocID="{E81E2ED2-8D2F-4940-A036-AD74FFF122FD}" presName="parentLin" presStyleCnt="0"/>
      <dgm:spPr/>
    </dgm:pt>
    <dgm:pt modelId="{4979ADA1-6539-4182-A63B-A9C5BE67C6E7}" type="pres">
      <dgm:prSet presAssocID="{E81E2ED2-8D2F-4940-A036-AD74FFF122FD}" presName="parentLeftMargin" presStyleLbl="node1" presStyleIdx="0" presStyleCnt="4"/>
      <dgm:spPr/>
      <dgm:t>
        <a:bodyPr/>
        <a:lstStyle/>
        <a:p>
          <a:pPr rtl="1"/>
          <a:endParaRPr lang="ar-IQ"/>
        </a:p>
      </dgm:t>
    </dgm:pt>
    <dgm:pt modelId="{57E323E1-F794-4A40-94B0-E57B7B23C158}" type="pres">
      <dgm:prSet presAssocID="{E81E2ED2-8D2F-4940-A036-AD74FFF122F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7FA7915-B296-45C1-8A75-6878428DA74B}" type="pres">
      <dgm:prSet presAssocID="{E81E2ED2-8D2F-4940-A036-AD74FFF122FD}" presName="negativeSpace" presStyleCnt="0"/>
      <dgm:spPr/>
    </dgm:pt>
    <dgm:pt modelId="{CB7095B2-6987-4DE8-BF98-B17E475BC732}" type="pres">
      <dgm:prSet presAssocID="{E81E2ED2-8D2F-4940-A036-AD74FFF122FD}" presName="childText" presStyleLbl="conFgAcc1" presStyleIdx="1" presStyleCnt="4">
        <dgm:presLayoutVars>
          <dgm:bulletEnabled val="1"/>
        </dgm:presLayoutVars>
      </dgm:prSet>
      <dgm:spPr/>
    </dgm:pt>
    <dgm:pt modelId="{8C013DF6-C2EE-4E1D-95AA-1EE2C941B021}" type="pres">
      <dgm:prSet presAssocID="{797126A5-6AE7-4FBE-B020-869C9A114A36}" presName="spaceBetweenRectangles" presStyleCnt="0"/>
      <dgm:spPr/>
    </dgm:pt>
    <dgm:pt modelId="{D9644455-7540-49B4-A255-5948FD46AFA7}" type="pres">
      <dgm:prSet presAssocID="{B0A65D22-23D7-4A40-8440-EA433CE3EE48}" presName="parentLin" presStyleCnt="0"/>
      <dgm:spPr/>
    </dgm:pt>
    <dgm:pt modelId="{40D33534-13C9-49B7-BD30-DACA187CD0B5}" type="pres">
      <dgm:prSet presAssocID="{B0A65D22-23D7-4A40-8440-EA433CE3EE48}" presName="parentLeftMargin" presStyleLbl="node1" presStyleIdx="1" presStyleCnt="4"/>
      <dgm:spPr/>
      <dgm:t>
        <a:bodyPr/>
        <a:lstStyle/>
        <a:p>
          <a:pPr rtl="1"/>
          <a:endParaRPr lang="ar-IQ"/>
        </a:p>
      </dgm:t>
    </dgm:pt>
    <dgm:pt modelId="{8D6F07EB-AB40-4161-8631-7C4D92391A6A}" type="pres">
      <dgm:prSet presAssocID="{B0A65D22-23D7-4A40-8440-EA433CE3EE4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D3F43A89-3F87-46CF-BD02-E614C4B004BB}" type="pres">
      <dgm:prSet presAssocID="{B0A65D22-23D7-4A40-8440-EA433CE3EE48}" presName="negativeSpace" presStyleCnt="0"/>
      <dgm:spPr/>
    </dgm:pt>
    <dgm:pt modelId="{987B0BBC-4E9D-4065-8AD5-454B0E5814DB}" type="pres">
      <dgm:prSet presAssocID="{B0A65D22-23D7-4A40-8440-EA433CE3EE48}" presName="childText" presStyleLbl="conFgAcc1" presStyleIdx="2" presStyleCnt="4">
        <dgm:presLayoutVars>
          <dgm:bulletEnabled val="1"/>
        </dgm:presLayoutVars>
      </dgm:prSet>
      <dgm:spPr/>
    </dgm:pt>
    <dgm:pt modelId="{80417D5C-45CF-4E96-9C7F-96ED9F4BC6E4}" type="pres">
      <dgm:prSet presAssocID="{9285A7A7-1514-4CA1-88DF-EB76A8D00420}" presName="spaceBetweenRectangles" presStyleCnt="0"/>
      <dgm:spPr/>
    </dgm:pt>
    <dgm:pt modelId="{95370F76-E4B8-44CF-8822-8C78D5F874BB}" type="pres">
      <dgm:prSet presAssocID="{555D093B-31F0-4E7A-8F1C-D38C2256071E}" presName="parentLin" presStyleCnt="0"/>
      <dgm:spPr/>
    </dgm:pt>
    <dgm:pt modelId="{44E22A9F-F4F8-489F-B21B-7A252865CD80}" type="pres">
      <dgm:prSet presAssocID="{555D093B-31F0-4E7A-8F1C-D38C2256071E}" presName="parentLeftMargin" presStyleLbl="node1" presStyleIdx="2" presStyleCnt="4"/>
      <dgm:spPr/>
      <dgm:t>
        <a:bodyPr/>
        <a:lstStyle/>
        <a:p>
          <a:pPr rtl="1"/>
          <a:endParaRPr lang="ar-IQ"/>
        </a:p>
      </dgm:t>
    </dgm:pt>
    <dgm:pt modelId="{4132E7A4-E325-46F8-8A23-32DDB48D2CE8}" type="pres">
      <dgm:prSet presAssocID="{555D093B-31F0-4E7A-8F1C-D38C2256071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800A08D-2E10-45DF-AD98-3657F1676B37}" type="pres">
      <dgm:prSet presAssocID="{555D093B-31F0-4E7A-8F1C-D38C2256071E}" presName="negativeSpace" presStyleCnt="0"/>
      <dgm:spPr/>
    </dgm:pt>
    <dgm:pt modelId="{79034E32-88FA-434E-862D-39942C1E8872}" type="pres">
      <dgm:prSet presAssocID="{555D093B-31F0-4E7A-8F1C-D38C2256071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8953153-F56C-400C-9EFA-C653B005699D}" type="presOf" srcId="{D02DF52F-3692-4639-90AB-1B507114ABE0}" destId="{70EDD257-2E1E-4D63-B9C7-A494172AFF75}" srcOrd="1" destOrd="0" presId="urn:microsoft.com/office/officeart/2005/8/layout/list1"/>
    <dgm:cxn modelId="{8CBAC585-DEB5-4C3F-B560-25E2BC652E2F}" srcId="{C65F3A7B-B8D7-448A-BD5A-32DAA156D0DF}" destId="{555D093B-31F0-4E7A-8F1C-D38C2256071E}" srcOrd="3" destOrd="0" parTransId="{C1E401B4-E2FE-435E-8987-76464A8D9406}" sibTransId="{02325253-3918-4016-B097-889B8515435D}"/>
    <dgm:cxn modelId="{F4BF7F76-05D0-4E5A-B8AC-1EA5F2B5E296}" srcId="{C65F3A7B-B8D7-448A-BD5A-32DAA156D0DF}" destId="{E81E2ED2-8D2F-4940-A036-AD74FFF122FD}" srcOrd="1" destOrd="0" parTransId="{826E7FC7-BD3C-44B5-9D92-6A3B703ABDE4}" sibTransId="{797126A5-6AE7-4FBE-B020-869C9A114A36}"/>
    <dgm:cxn modelId="{6365D509-200C-4523-9E6C-1F665DC8F6CB}" srcId="{C65F3A7B-B8D7-448A-BD5A-32DAA156D0DF}" destId="{B0A65D22-23D7-4A40-8440-EA433CE3EE48}" srcOrd="2" destOrd="0" parTransId="{FD180A41-B680-48C1-B015-5B42C6527467}" sibTransId="{9285A7A7-1514-4CA1-88DF-EB76A8D00420}"/>
    <dgm:cxn modelId="{5CDBA371-2ACF-4A13-BC8D-6E93E9B9B274}" srcId="{C65F3A7B-B8D7-448A-BD5A-32DAA156D0DF}" destId="{D02DF52F-3692-4639-90AB-1B507114ABE0}" srcOrd="0" destOrd="0" parTransId="{3646F88E-6279-4E26-ADF8-CDA6EF9C934F}" sibTransId="{36D904DC-3171-486E-A2ED-83A66999101A}"/>
    <dgm:cxn modelId="{8F6337B7-59B3-410E-9E1E-47786E5C3C0D}" type="presOf" srcId="{E81E2ED2-8D2F-4940-A036-AD74FFF122FD}" destId="{4979ADA1-6539-4182-A63B-A9C5BE67C6E7}" srcOrd="0" destOrd="0" presId="urn:microsoft.com/office/officeart/2005/8/layout/list1"/>
    <dgm:cxn modelId="{8BB965F3-4A5A-472B-8AD9-8D6D49A6CB5A}" type="presOf" srcId="{555D093B-31F0-4E7A-8F1C-D38C2256071E}" destId="{4132E7A4-E325-46F8-8A23-32DDB48D2CE8}" srcOrd="1" destOrd="0" presId="urn:microsoft.com/office/officeart/2005/8/layout/list1"/>
    <dgm:cxn modelId="{C5089F1B-9C0F-4DB8-9DAA-CE378C2421CA}" type="presOf" srcId="{E81E2ED2-8D2F-4940-A036-AD74FFF122FD}" destId="{57E323E1-F794-4A40-94B0-E57B7B23C158}" srcOrd="1" destOrd="0" presId="urn:microsoft.com/office/officeart/2005/8/layout/list1"/>
    <dgm:cxn modelId="{2E4A31E5-79B5-41E2-8E8F-98F44CAD4BFB}" type="presOf" srcId="{B0A65D22-23D7-4A40-8440-EA433CE3EE48}" destId="{40D33534-13C9-49B7-BD30-DACA187CD0B5}" srcOrd="0" destOrd="0" presId="urn:microsoft.com/office/officeart/2005/8/layout/list1"/>
    <dgm:cxn modelId="{A4DB31D6-2060-461E-A302-CE8BF90992C2}" type="presOf" srcId="{C65F3A7B-B8D7-448A-BD5A-32DAA156D0DF}" destId="{4A00FAC4-5003-4E21-A4B1-798777C94AFD}" srcOrd="0" destOrd="0" presId="urn:microsoft.com/office/officeart/2005/8/layout/list1"/>
    <dgm:cxn modelId="{5DF9E946-DB0C-438F-AFE9-A048A6D348DD}" type="presOf" srcId="{D02DF52F-3692-4639-90AB-1B507114ABE0}" destId="{1B980F32-015D-4D89-83D4-4E07F58AA66C}" srcOrd="0" destOrd="0" presId="urn:microsoft.com/office/officeart/2005/8/layout/list1"/>
    <dgm:cxn modelId="{B1671F14-13B4-4EE6-AFC8-3115854F6044}" type="presOf" srcId="{555D093B-31F0-4E7A-8F1C-D38C2256071E}" destId="{44E22A9F-F4F8-489F-B21B-7A252865CD80}" srcOrd="0" destOrd="0" presId="urn:microsoft.com/office/officeart/2005/8/layout/list1"/>
    <dgm:cxn modelId="{02BAE749-DF82-407C-B6F6-2F51804CA2C8}" type="presOf" srcId="{B0A65D22-23D7-4A40-8440-EA433CE3EE48}" destId="{8D6F07EB-AB40-4161-8631-7C4D92391A6A}" srcOrd="1" destOrd="0" presId="urn:microsoft.com/office/officeart/2005/8/layout/list1"/>
    <dgm:cxn modelId="{A80D281C-F863-41F6-B59A-81D265136025}" type="presParOf" srcId="{4A00FAC4-5003-4E21-A4B1-798777C94AFD}" destId="{898B64D6-A18C-4C4B-9B10-0386BC27D3DF}" srcOrd="0" destOrd="0" presId="urn:microsoft.com/office/officeart/2005/8/layout/list1"/>
    <dgm:cxn modelId="{78C446D1-2A8E-4AFF-9D8B-426077C0FE94}" type="presParOf" srcId="{898B64D6-A18C-4C4B-9B10-0386BC27D3DF}" destId="{1B980F32-015D-4D89-83D4-4E07F58AA66C}" srcOrd="0" destOrd="0" presId="urn:microsoft.com/office/officeart/2005/8/layout/list1"/>
    <dgm:cxn modelId="{85AC5A9B-91FA-4A18-ABDE-2564C68C12F7}" type="presParOf" srcId="{898B64D6-A18C-4C4B-9B10-0386BC27D3DF}" destId="{70EDD257-2E1E-4D63-B9C7-A494172AFF75}" srcOrd="1" destOrd="0" presId="urn:microsoft.com/office/officeart/2005/8/layout/list1"/>
    <dgm:cxn modelId="{EC647D07-1225-455A-8017-56058B6ADC72}" type="presParOf" srcId="{4A00FAC4-5003-4E21-A4B1-798777C94AFD}" destId="{9324B205-E964-4795-8FCF-F3668D9058C6}" srcOrd="1" destOrd="0" presId="urn:microsoft.com/office/officeart/2005/8/layout/list1"/>
    <dgm:cxn modelId="{6AA5FF03-326D-4432-9D62-C5A797100730}" type="presParOf" srcId="{4A00FAC4-5003-4E21-A4B1-798777C94AFD}" destId="{51546E1B-D141-4724-B44D-A2EA3F3DFBFC}" srcOrd="2" destOrd="0" presId="urn:microsoft.com/office/officeart/2005/8/layout/list1"/>
    <dgm:cxn modelId="{114E0D12-DD9E-4448-8BE2-2D7B1AA3763F}" type="presParOf" srcId="{4A00FAC4-5003-4E21-A4B1-798777C94AFD}" destId="{61BCAF25-31CC-44CE-A9AE-EA8DC84B9F89}" srcOrd="3" destOrd="0" presId="urn:microsoft.com/office/officeart/2005/8/layout/list1"/>
    <dgm:cxn modelId="{66EB9718-51CC-4C1C-AAB3-E2AD5D46B943}" type="presParOf" srcId="{4A00FAC4-5003-4E21-A4B1-798777C94AFD}" destId="{F00DC152-DCD8-43F6-8C7B-47B5D6FCB877}" srcOrd="4" destOrd="0" presId="urn:microsoft.com/office/officeart/2005/8/layout/list1"/>
    <dgm:cxn modelId="{34CAFEDA-C21C-484F-B177-233818BB6C2C}" type="presParOf" srcId="{F00DC152-DCD8-43F6-8C7B-47B5D6FCB877}" destId="{4979ADA1-6539-4182-A63B-A9C5BE67C6E7}" srcOrd="0" destOrd="0" presId="urn:microsoft.com/office/officeart/2005/8/layout/list1"/>
    <dgm:cxn modelId="{59C5299E-00BE-4023-9223-AE7F6F9EF42B}" type="presParOf" srcId="{F00DC152-DCD8-43F6-8C7B-47B5D6FCB877}" destId="{57E323E1-F794-4A40-94B0-E57B7B23C158}" srcOrd="1" destOrd="0" presId="urn:microsoft.com/office/officeart/2005/8/layout/list1"/>
    <dgm:cxn modelId="{E7B1FCE5-8FD3-4DF7-B69E-B3C6D1694EAE}" type="presParOf" srcId="{4A00FAC4-5003-4E21-A4B1-798777C94AFD}" destId="{47FA7915-B296-45C1-8A75-6878428DA74B}" srcOrd="5" destOrd="0" presId="urn:microsoft.com/office/officeart/2005/8/layout/list1"/>
    <dgm:cxn modelId="{8AFA54E0-4E75-40D6-9552-A51E07545B75}" type="presParOf" srcId="{4A00FAC4-5003-4E21-A4B1-798777C94AFD}" destId="{CB7095B2-6987-4DE8-BF98-B17E475BC732}" srcOrd="6" destOrd="0" presId="urn:microsoft.com/office/officeart/2005/8/layout/list1"/>
    <dgm:cxn modelId="{E32CDA9E-C4E3-45DD-B33A-99709EE96801}" type="presParOf" srcId="{4A00FAC4-5003-4E21-A4B1-798777C94AFD}" destId="{8C013DF6-C2EE-4E1D-95AA-1EE2C941B021}" srcOrd="7" destOrd="0" presId="urn:microsoft.com/office/officeart/2005/8/layout/list1"/>
    <dgm:cxn modelId="{49CC00A2-2427-4317-877F-6038C3F21F28}" type="presParOf" srcId="{4A00FAC4-5003-4E21-A4B1-798777C94AFD}" destId="{D9644455-7540-49B4-A255-5948FD46AFA7}" srcOrd="8" destOrd="0" presId="urn:microsoft.com/office/officeart/2005/8/layout/list1"/>
    <dgm:cxn modelId="{40B646E6-279F-4EAA-8AD1-92C3DBB7D09A}" type="presParOf" srcId="{D9644455-7540-49B4-A255-5948FD46AFA7}" destId="{40D33534-13C9-49B7-BD30-DACA187CD0B5}" srcOrd="0" destOrd="0" presId="urn:microsoft.com/office/officeart/2005/8/layout/list1"/>
    <dgm:cxn modelId="{1ED694F8-85B4-4133-9DBB-97D62546BA3C}" type="presParOf" srcId="{D9644455-7540-49B4-A255-5948FD46AFA7}" destId="{8D6F07EB-AB40-4161-8631-7C4D92391A6A}" srcOrd="1" destOrd="0" presId="urn:microsoft.com/office/officeart/2005/8/layout/list1"/>
    <dgm:cxn modelId="{4FB90513-055F-420F-8339-49EA12F12ED0}" type="presParOf" srcId="{4A00FAC4-5003-4E21-A4B1-798777C94AFD}" destId="{D3F43A89-3F87-46CF-BD02-E614C4B004BB}" srcOrd="9" destOrd="0" presId="urn:microsoft.com/office/officeart/2005/8/layout/list1"/>
    <dgm:cxn modelId="{1D748D04-B5C9-4CCA-8FE9-D15333BC2B93}" type="presParOf" srcId="{4A00FAC4-5003-4E21-A4B1-798777C94AFD}" destId="{987B0BBC-4E9D-4065-8AD5-454B0E5814DB}" srcOrd="10" destOrd="0" presId="urn:microsoft.com/office/officeart/2005/8/layout/list1"/>
    <dgm:cxn modelId="{04185D5C-1090-4A99-A55E-B58DAFCC383A}" type="presParOf" srcId="{4A00FAC4-5003-4E21-A4B1-798777C94AFD}" destId="{80417D5C-45CF-4E96-9C7F-96ED9F4BC6E4}" srcOrd="11" destOrd="0" presId="urn:microsoft.com/office/officeart/2005/8/layout/list1"/>
    <dgm:cxn modelId="{47A47493-9B3A-4625-B2BE-19CDF21D073C}" type="presParOf" srcId="{4A00FAC4-5003-4E21-A4B1-798777C94AFD}" destId="{95370F76-E4B8-44CF-8822-8C78D5F874BB}" srcOrd="12" destOrd="0" presId="urn:microsoft.com/office/officeart/2005/8/layout/list1"/>
    <dgm:cxn modelId="{E669C10E-B8DF-4430-B2B7-9F2A478E1E7F}" type="presParOf" srcId="{95370F76-E4B8-44CF-8822-8C78D5F874BB}" destId="{44E22A9F-F4F8-489F-B21B-7A252865CD80}" srcOrd="0" destOrd="0" presId="urn:microsoft.com/office/officeart/2005/8/layout/list1"/>
    <dgm:cxn modelId="{A997B2C9-D149-4BB3-A8BC-2394E7D031EC}" type="presParOf" srcId="{95370F76-E4B8-44CF-8822-8C78D5F874BB}" destId="{4132E7A4-E325-46F8-8A23-32DDB48D2CE8}" srcOrd="1" destOrd="0" presId="urn:microsoft.com/office/officeart/2005/8/layout/list1"/>
    <dgm:cxn modelId="{E1AA1A56-75C3-4B97-AE49-EF5810D8FF78}" type="presParOf" srcId="{4A00FAC4-5003-4E21-A4B1-798777C94AFD}" destId="{5800A08D-2E10-45DF-AD98-3657F1676B37}" srcOrd="13" destOrd="0" presId="urn:microsoft.com/office/officeart/2005/8/layout/list1"/>
    <dgm:cxn modelId="{1210D830-F861-4DFA-9AB1-3202FE0C562D}" type="presParOf" srcId="{4A00FAC4-5003-4E21-A4B1-798777C94AFD}" destId="{79034E32-88FA-434E-862D-39942C1E887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73BEA4-D635-4101-B13D-98C55BA5C431}" type="doc">
      <dgm:prSet loTypeId="urn:microsoft.com/office/officeart/2005/8/layout/pyramid2" loCatId="list" qsTypeId="urn:microsoft.com/office/officeart/2005/8/quickstyle/3d3" qsCatId="3D" csTypeId="urn:microsoft.com/office/officeart/2005/8/colors/colorful4" csCatId="colorful" phldr="1"/>
      <dgm:spPr/>
    </dgm:pt>
    <dgm:pt modelId="{0E032660-5F9E-40F8-9663-6EDFB36553D5}">
      <dgm:prSet phldrT="[نص]" custT="1"/>
      <dgm:spPr/>
      <dgm:t>
        <a:bodyPr/>
        <a:lstStyle/>
        <a:p>
          <a:pPr rtl="1"/>
          <a:r>
            <a:rPr lang="ar-IQ" sz="2000" b="1" dirty="0" smtClean="0"/>
            <a:t>المناقشة التقليدية</a:t>
          </a:r>
          <a:endParaRPr lang="ar-IQ" sz="2000" b="1" dirty="0"/>
        </a:p>
      </dgm:t>
    </dgm:pt>
    <dgm:pt modelId="{CB0788AE-5031-4F3C-92A0-730FD1A5C6F3}" type="parTrans" cxnId="{A94021A6-E2B3-4F13-87B1-2A3ED9523794}">
      <dgm:prSet/>
      <dgm:spPr/>
      <dgm:t>
        <a:bodyPr/>
        <a:lstStyle/>
        <a:p>
          <a:pPr rtl="1"/>
          <a:endParaRPr lang="ar-IQ"/>
        </a:p>
      </dgm:t>
    </dgm:pt>
    <dgm:pt modelId="{18F29CAD-95E2-45EB-B26D-6E2BC218A9EB}" type="sibTrans" cxnId="{A94021A6-E2B3-4F13-87B1-2A3ED9523794}">
      <dgm:prSet/>
      <dgm:spPr/>
      <dgm:t>
        <a:bodyPr/>
        <a:lstStyle/>
        <a:p>
          <a:pPr rtl="1"/>
          <a:endParaRPr lang="ar-IQ"/>
        </a:p>
      </dgm:t>
    </dgm:pt>
    <dgm:pt modelId="{F2FADCDC-E2D2-4219-92AA-2CADF5804AD9}">
      <dgm:prSet phldrT="[نص]" custT="1"/>
      <dgm:spPr/>
      <dgm:t>
        <a:bodyPr/>
        <a:lstStyle/>
        <a:p>
          <a:pPr rtl="1"/>
          <a:r>
            <a:rPr lang="ar-IQ" sz="2000" b="1" dirty="0" smtClean="0"/>
            <a:t>المناقشة الثنائية</a:t>
          </a:r>
          <a:endParaRPr lang="ar-IQ" sz="2000" b="1" dirty="0"/>
        </a:p>
      </dgm:t>
    </dgm:pt>
    <dgm:pt modelId="{F11041C4-03A0-4403-ADDB-BF5DF47DBA33}" type="parTrans" cxnId="{1EAFC436-484F-40F7-96E6-F8ABAB4B6871}">
      <dgm:prSet/>
      <dgm:spPr/>
      <dgm:t>
        <a:bodyPr/>
        <a:lstStyle/>
        <a:p>
          <a:pPr rtl="1"/>
          <a:endParaRPr lang="ar-IQ"/>
        </a:p>
      </dgm:t>
    </dgm:pt>
    <dgm:pt modelId="{4CD36148-E2F5-462F-B1B4-DA55C6DAA54E}" type="sibTrans" cxnId="{1EAFC436-484F-40F7-96E6-F8ABAB4B6871}">
      <dgm:prSet/>
      <dgm:spPr/>
      <dgm:t>
        <a:bodyPr/>
        <a:lstStyle/>
        <a:p>
          <a:pPr rtl="1"/>
          <a:endParaRPr lang="ar-IQ"/>
        </a:p>
      </dgm:t>
    </dgm:pt>
    <dgm:pt modelId="{3F9C40FF-490D-4EB2-B93E-F00A7DF6A053}">
      <dgm:prSet phldrT="[نص]" custT="1"/>
      <dgm:spPr/>
      <dgm:t>
        <a:bodyPr/>
        <a:lstStyle/>
        <a:p>
          <a:pPr rtl="1"/>
          <a:r>
            <a:rPr lang="ar-IQ" sz="2000" b="1" dirty="0" smtClean="0"/>
            <a:t>المناقشة المفتوحة الحرة</a:t>
          </a:r>
        </a:p>
        <a:p>
          <a:pPr rtl="1"/>
          <a:endParaRPr lang="ar-IQ" sz="2000" b="1" dirty="0"/>
        </a:p>
      </dgm:t>
    </dgm:pt>
    <dgm:pt modelId="{4C6046E5-B6AE-47A9-9F4B-47F09C86CB8F}" type="parTrans" cxnId="{91E927DD-0A99-4F5E-A040-2125AC5B6653}">
      <dgm:prSet/>
      <dgm:spPr/>
      <dgm:t>
        <a:bodyPr/>
        <a:lstStyle/>
        <a:p>
          <a:pPr rtl="1"/>
          <a:endParaRPr lang="ar-IQ"/>
        </a:p>
      </dgm:t>
    </dgm:pt>
    <dgm:pt modelId="{F21D18D7-5CAC-49C3-AD28-5D722E1D6708}" type="sibTrans" cxnId="{91E927DD-0A99-4F5E-A040-2125AC5B6653}">
      <dgm:prSet/>
      <dgm:spPr/>
      <dgm:t>
        <a:bodyPr/>
        <a:lstStyle/>
        <a:p>
          <a:pPr rtl="1"/>
          <a:endParaRPr lang="ar-IQ"/>
        </a:p>
      </dgm:t>
    </dgm:pt>
    <dgm:pt modelId="{A89D044E-515B-4820-A8C6-6F35ADFFD7B5}">
      <dgm:prSet phldrT="[نص]" custT="1"/>
      <dgm:spPr/>
      <dgm:t>
        <a:bodyPr/>
        <a:lstStyle/>
        <a:p>
          <a:pPr rtl="1"/>
          <a:r>
            <a:rPr lang="ar-IQ" sz="2000" b="1" dirty="0" smtClean="0"/>
            <a:t>المناقشة الجماعة الحرة</a:t>
          </a:r>
          <a:endParaRPr lang="ar-IQ" sz="2000" b="1" dirty="0"/>
        </a:p>
      </dgm:t>
    </dgm:pt>
    <dgm:pt modelId="{A4F6510A-DBAA-41C4-A392-5672A2EA6AEA}" type="parTrans" cxnId="{F99998AD-BDC8-4E66-B0C3-F29219FB20B4}">
      <dgm:prSet/>
      <dgm:spPr/>
      <dgm:t>
        <a:bodyPr/>
        <a:lstStyle/>
        <a:p>
          <a:pPr rtl="1"/>
          <a:endParaRPr lang="ar-IQ"/>
        </a:p>
      </dgm:t>
    </dgm:pt>
    <dgm:pt modelId="{FA17734B-672D-4654-A158-7E713FD95805}" type="sibTrans" cxnId="{F99998AD-BDC8-4E66-B0C3-F29219FB20B4}">
      <dgm:prSet/>
      <dgm:spPr/>
      <dgm:t>
        <a:bodyPr/>
        <a:lstStyle/>
        <a:p>
          <a:pPr rtl="1"/>
          <a:endParaRPr lang="ar-IQ"/>
        </a:p>
      </dgm:t>
    </dgm:pt>
    <dgm:pt modelId="{B7214AE8-8E48-4A46-8937-10829F065B2D}">
      <dgm:prSet phldrT="[نص]" custT="1"/>
      <dgm:spPr/>
      <dgm:t>
        <a:bodyPr/>
        <a:lstStyle/>
        <a:p>
          <a:pPr rtl="1"/>
          <a:r>
            <a:rPr lang="ar-IQ" sz="2000" b="1" dirty="0" smtClean="0"/>
            <a:t>المناقشة المخطط لها المقيدة</a:t>
          </a:r>
          <a:endParaRPr lang="ar-IQ" sz="2000" b="1" dirty="0"/>
        </a:p>
      </dgm:t>
    </dgm:pt>
    <dgm:pt modelId="{49F40E76-13F4-4AF5-AAB5-FDB3470E3514}" type="parTrans" cxnId="{DF616207-2B89-4F59-85B2-DA898324E33D}">
      <dgm:prSet/>
      <dgm:spPr/>
      <dgm:t>
        <a:bodyPr/>
        <a:lstStyle/>
        <a:p>
          <a:pPr rtl="1"/>
          <a:endParaRPr lang="ar-IQ"/>
        </a:p>
      </dgm:t>
    </dgm:pt>
    <dgm:pt modelId="{B6CF88BA-F566-499F-9EC6-46D9A7C41689}" type="sibTrans" cxnId="{DF616207-2B89-4F59-85B2-DA898324E33D}">
      <dgm:prSet/>
      <dgm:spPr/>
      <dgm:t>
        <a:bodyPr/>
        <a:lstStyle/>
        <a:p>
          <a:pPr rtl="1"/>
          <a:endParaRPr lang="ar-IQ"/>
        </a:p>
      </dgm:t>
    </dgm:pt>
    <dgm:pt modelId="{E83CCBC8-D8B0-4E9B-AEC2-814716EDC245}">
      <dgm:prSet phldrT="[نص]" custT="1"/>
      <dgm:spPr/>
      <dgm:t>
        <a:bodyPr/>
        <a:lstStyle/>
        <a:p>
          <a:pPr rtl="1"/>
          <a:r>
            <a:rPr lang="ar-IQ" sz="2000" b="1" dirty="0" smtClean="0"/>
            <a:t>المناقشة </a:t>
          </a:r>
          <a:r>
            <a:rPr lang="ar-IQ" sz="2000" b="1" dirty="0" err="1" smtClean="0"/>
            <a:t>الاكتشافية</a:t>
          </a:r>
          <a:r>
            <a:rPr lang="ar-IQ" sz="2000" b="1" dirty="0" smtClean="0"/>
            <a:t> الجدلية</a:t>
          </a:r>
          <a:endParaRPr lang="ar-IQ" sz="2000" b="1" dirty="0"/>
        </a:p>
      </dgm:t>
    </dgm:pt>
    <dgm:pt modelId="{61ADA2AF-E3C9-4253-A025-DB532917D241}" type="parTrans" cxnId="{0E5440AF-4E46-4E5E-93E2-C2BBC1190669}">
      <dgm:prSet/>
      <dgm:spPr/>
      <dgm:t>
        <a:bodyPr/>
        <a:lstStyle/>
        <a:p>
          <a:pPr rtl="1"/>
          <a:endParaRPr lang="ar-IQ"/>
        </a:p>
      </dgm:t>
    </dgm:pt>
    <dgm:pt modelId="{50371A25-E306-4130-9BD3-3E086B3CFF90}" type="sibTrans" cxnId="{0E5440AF-4E46-4E5E-93E2-C2BBC1190669}">
      <dgm:prSet/>
      <dgm:spPr/>
      <dgm:t>
        <a:bodyPr/>
        <a:lstStyle/>
        <a:p>
          <a:pPr rtl="1"/>
          <a:endParaRPr lang="ar-IQ"/>
        </a:p>
      </dgm:t>
    </dgm:pt>
    <dgm:pt modelId="{121E110F-C4B0-476B-9F62-3D595B577E0E}" type="pres">
      <dgm:prSet presAssocID="{E373BEA4-D635-4101-B13D-98C55BA5C431}" presName="compositeShape" presStyleCnt="0">
        <dgm:presLayoutVars>
          <dgm:dir/>
          <dgm:resizeHandles/>
        </dgm:presLayoutVars>
      </dgm:prSet>
      <dgm:spPr/>
    </dgm:pt>
    <dgm:pt modelId="{98AE91D1-472F-4160-BDA6-870A0ABD5212}" type="pres">
      <dgm:prSet presAssocID="{E373BEA4-D635-4101-B13D-98C55BA5C431}" presName="pyramid" presStyleLbl="node1" presStyleIdx="0" presStyleCnt="1"/>
      <dgm:spPr/>
    </dgm:pt>
    <dgm:pt modelId="{63A1B624-74B4-4597-B5FC-E3796E4BEECA}" type="pres">
      <dgm:prSet presAssocID="{E373BEA4-D635-4101-B13D-98C55BA5C431}" presName="theList" presStyleCnt="0"/>
      <dgm:spPr/>
    </dgm:pt>
    <dgm:pt modelId="{16D735AE-5F6D-4D1D-8325-B97047663FA6}" type="pres">
      <dgm:prSet presAssocID="{0E032660-5F9E-40F8-9663-6EDFB36553D5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D8DB9C9E-BB87-44AF-9B8B-B2D015363326}" type="pres">
      <dgm:prSet presAssocID="{0E032660-5F9E-40F8-9663-6EDFB36553D5}" presName="aSpace" presStyleCnt="0"/>
      <dgm:spPr/>
    </dgm:pt>
    <dgm:pt modelId="{DABCF5E4-2B04-4E6C-84B0-0BF96B20BEA0}" type="pres">
      <dgm:prSet presAssocID="{F2FADCDC-E2D2-4219-92AA-2CADF5804AD9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C79AD062-BF60-40D2-8484-21FC20B8EA8E}" type="pres">
      <dgm:prSet presAssocID="{F2FADCDC-E2D2-4219-92AA-2CADF5804AD9}" presName="aSpace" presStyleCnt="0"/>
      <dgm:spPr/>
    </dgm:pt>
    <dgm:pt modelId="{16DD8E04-8074-4ADE-A921-58A22D0B0E93}" type="pres">
      <dgm:prSet presAssocID="{3F9C40FF-490D-4EB2-B93E-F00A7DF6A053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71BA430-DBBF-4D1A-8DBA-FBA54B4DF285}" type="pres">
      <dgm:prSet presAssocID="{3F9C40FF-490D-4EB2-B93E-F00A7DF6A053}" presName="aSpace" presStyleCnt="0"/>
      <dgm:spPr/>
    </dgm:pt>
    <dgm:pt modelId="{2497F9E4-E20E-4566-9818-C047958BF1AC}" type="pres">
      <dgm:prSet presAssocID="{B7214AE8-8E48-4A46-8937-10829F065B2D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DEC9B0F4-F702-45E0-9169-1B82B5BFB784}" type="pres">
      <dgm:prSet presAssocID="{B7214AE8-8E48-4A46-8937-10829F065B2D}" presName="aSpace" presStyleCnt="0"/>
      <dgm:spPr/>
    </dgm:pt>
    <dgm:pt modelId="{072CA789-6E3D-42C2-94D2-FA28CEEB11F6}" type="pres">
      <dgm:prSet presAssocID="{E83CCBC8-D8B0-4E9B-AEC2-814716EDC245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3FBC8262-CA35-45C7-B8D8-777955937541}" type="pres">
      <dgm:prSet presAssocID="{E83CCBC8-D8B0-4E9B-AEC2-814716EDC245}" presName="aSpace" presStyleCnt="0"/>
      <dgm:spPr/>
    </dgm:pt>
    <dgm:pt modelId="{043C6139-90A1-434B-9CA4-30240FCFB4F6}" type="pres">
      <dgm:prSet presAssocID="{A89D044E-515B-4820-A8C6-6F35ADFFD7B5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1F6F7602-AAF1-48EE-8A38-9F6F1C88E0D3}" type="pres">
      <dgm:prSet presAssocID="{A89D044E-515B-4820-A8C6-6F35ADFFD7B5}" presName="aSpace" presStyleCnt="0"/>
      <dgm:spPr/>
    </dgm:pt>
  </dgm:ptLst>
  <dgm:cxnLst>
    <dgm:cxn modelId="{91E927DD-0A99-4F5E-A040-2125AC5B6653}" srcId="{E373BEA4-D635-4101-B13D-98C55BA5C431}" destId="{3F9C40FF-490D-4EB2-B93E-F00A7DF6A053}" srcOrd="2" destOrd="0" parTransId="{4C6046E5-B6AE-47A9-9F4B-47F09C86CB8F}" sibTransId="{F21D18D7-5CAC-49C3-AD28-5D722E1D6708}"/>
    <dgm:cxn modelId="{0C49AB13-1E4E-428F-9CBC-2204094CF8B7}" type="presOf" srcId="{E83CCBC8-D8B0-4E9B-AEC2-814716EDC245}" destId="{072CA789-6E3D-42C2-94D2-FA28CEEB11F6}" srcOrd="0" destOrd="0" presId="urn:microsoft.com/office/officeart/2005/8/layout/pyramid2"/>
    <dgm:cxn modelId="{ECB39D71-0B96-46B8-9144-DC3B314257D0}" type="presOf" srcId="{F2FADCDC-E2D2-4219-92AA-2CADF5804AD9}" destId="{DABCF5E4-2B04-4E6C-84B0-0BF96B20BEA0}" srcOrd="0" destOrd="0" presId="urn:microsoft.com/office/officeart/2005/8/layout/pyramid2"/>
    <dgm:cxn modelId="{DF616207-2B89-4F59-85B2-DA898324E33D}" srcId="{E373BEA4-D635-4101-B13D-98C55BA5C431}" destId="{B7214AE8-8E48-4A46-8937-10829F065B2D}" srcOrd="3" destOrd="0" parTransId="{49F40E76-13F4-4AF5-AAB5-FDB3470E3514}" sibTransId="{B6CF88BA-F566-499F-9EC6-46D9A7C41689}"/>
    <dgm:cxn modelId="{0E5440AF-4E46-4E5E-93E2-C2BBC1190669}" srcId="{E373BEA4-D635-4101-B13D-98C55BA5C431}" destId="{E83CCBC8-D8B0-4E9B-AEC2-814716EDC245}" srcOrd="4" destOrd="0" parTransId="{61ADA2AF-E3C9-4253-A025-DB532917D241}" sibTransId="{50371A25-E306-4130-9BD3-3E086B3CFF90}"/>
    <dgm:cxn modelId="{0AFF9DF8-DEBE-4A30-B09E-63B98294D250}" type="presOf" srcId="{0E032660-5F9E-40F8-9663-6EDFB36553D5}" destId="{16D735AE-5F6D-4D1D-8325-B97047663FA6}" srcOrd="0" destOrd="0" presId="urn:microsoft.com/office/officeart/2005/8/layout/pyramid2"/>
    <dgm:cxn modelId="{42047521-0CC7-4450-9121-0AE7AF8B85DA}" type="presOf" srcId="{E373BEA4-D635-4101-B13D-98C55BA5C431}" destId="{121E110F-C4B0-476B-9F62-3D595B577E0E}" srcOrd="0" destOrd="0" presId="urn:microsoft.com/office/officeart/2005/8/layout/pyramid2"/>
    <dgm:cxn modelId="{F677F4CF-363A-4C34-A88B-32961E2B9F89}" type="presOf" srcId="{B7214AE8-8E48-4A46-8937-10829F065B2D}" destId="{2497F9E4-E20E-4566-9818-C047958BF1AC}" srcOrd="0" destOrd="0" presId="urn:microsoft.com/office/officeart/2005/8/layout/pyramid2"/>
    <dgm:cxn modelId="{A6EAF8EB-D255-4E31-B388-2FD92F33D236}" type="presOf" srcId="{3F9C40FF-490D-4EB2-B93E-F00A7DF6A053}" destId="{16DD8E04-8074-4ADE-A921-58A22D0B0E93}" srcOrd="0" destOrd="0" presId="urn:microsoft.com/office/officeart/2005/8/layout/pyramid2"/>
    <dgm:cxn modelId="{6A9F86AC-875B-42A0-A18F-E1D0EB17685B}" type="presOf" srcId="{A89D044E-515B-4820-A8C6-6F35ADFFD7B5}" destId="{043C6139-90A1-434B-9CA4-30240FCFB4F6}" srcOrd="0" destOrd="0" presId="urn:microsoft.com/office/officeart/2005/8/layout/pyramid2"/>
    <dgm:cxn modelId="{A94021A6-E2B3-4F13-87B1-2A3ED9523794}" srcId="{E373BEA4-D635-4101-B13D-98C55BA5C431}" destId="{0E032660-5F9E-40F8-9663-6EDFB36553D5}" srcOrd="0" destOrd="0" parTransId="{CB0788AE-5031-4F3C-92A0-730FD1A5C6F3}" sibTransId="{18F29CAD-95E2-45EB-B26D-6E2BC218A9EB}"/>
    <dgm:cxn modelId="{1EAFC436-484F-40F7-96E6-F8ABAB4B6871}" srcId="{E373BEA4-D635-4101-B13D-98C55BA5C431}" destId="{F2FADCDC-E2D2-4219-92AA-2CADF5804AD9}" srcOrd="1" destOrd="0" parTransId="{F11041C4-03A0-4403-ADDB-BF5DF47DBA33}" sibTransId="{4CD36148-E2F5-462F-B1B4-DA55C6DAA54E}"/>
    <dgm:cxn modelId="{F99998AD-BDC8-4E66-B0C3-F29219FB20B4}" srcId="{E373BEA4-D635-4101-B13D-98C55BA5C431}" destId="{A89D044E-515B-4820-A8C6-6F35ADFFD7B5}" srcOrd="5" destOrd="0" parTransId="{A4F6510A-DBAA-41C4-A392-5672A2EA6AEA}" sibTransId="{FA17734B-672D-4654-A158-7E713FD95805}"/>
    <dgm:cxn modelId="{1EAFC547-1DD8-4AF6-B742-75F27E6B3841}" type="presParOf" srcId="{121E110F-C4B0-476B-9F62-3D595B577E0E}" destId="{98AE91D1-472F-4160-BDA6-870A0ABD5212}" srcOrd="0" destOrd="0" presId="urn:microsoft.com/office/officeart/2005/8/layout/pyramid2"/>
    <dgm:cxn modelId="{F45E2930-8FBD-4CA0-9A7A-736479043D49}" type="presParOf" srcId="{121E110F-C4B0-476B-9F62-3D595B577E0E}" destId="{63A1B624-74B4-4597-B5FC-E3796E4BEECA}" srcOrd="1" destOrd="0" presId="urn:microsoft.com/office/officeart/2005/8/layout/pyramid2"/>
    <dgm:cxn modelId="{CA6555F0-A63C-4610-B870-D6091BAA21C3}" type="presParOf" srcId="{63A1B624-74B4-4597-B5FC-E3796E4BEECA}" destId="{16D735AE-5F6D-4D1D-8325-B97047663FA6}" srcOrd="0" destOrd="0" presId="urn:microsoft.com/office/officeart/2005/8/layout/pyramid2"/>
    <dgm:cxn modelId="{73F1A8BA-D7C1-4F83-9960-97ECE311017E}" type="presParOf" srcId="{63A1B624-74B4-4597-B5FC-E3796E4BEECA}" destId="{D8DB9C9E-BB87-44AF-9B8B-B2D015363326}" srcOrd="1" destOrd="0" presId="urn:microsoft.com/office/officeart/2005/8/layout/pyramid2"/>
    <dgm:cxn modelId="{F812EDB1-2E9A-46AF-9966-22A100357C1C}" type="presParOf" srcId="{63A1B624-74B4-4597-B5FC-E3796E4BEECA}" destId="{DABCF5E4-2B04-4E6C-84B0-0BF96B20BEA0}" srcOrd="2" destOrd="0" presId="urn:microsoft.com/office/officeart/2005/8/layout/pyramid2"/>
    <dgm:cxn modelId="{D13A4E36-5F6F-48A4-ABDA-511B7E9C56B3}" type="presParOf" srcId="{63A1B624-74B4-4597-B5FC-E3796E4BEECA}" destId="{C79AD062-BF60-40D2-8484-21FC20B8EA8E}" srcOrd="3" destOrd="0" presId="urn:microsoft.com/office/officeart/2005/8/layout/pyramid2"/>
    <dgm:cxn modelId="{32F41B16-B28A-4D92-8A91-F9423077C6C4}" type="presParOf" srcId="{63A1B624-74B4-4597-B5FC-E3796E4BEECA}" destId="{16DD8E04-8074-4ADE-A921-58A22D0B0E93}" srcOrd="4" destOrd="0" presId="urn:microsoft.com/office/officeart/2005/8/layout/pyramid2"/>
    <dgm:cxn modelId="{6EA7BCE1-B9C8-4773-9E70-ED415E7809FC}" type="presParOf" srcId="{63A1B624-74B4-4597-B5FC-E3796E4BEECA}" destId="{B71BA430-DBBF-4D1A-8DBA-FBA54B4DF285}" srcOrd="5" destOrd="0" presId="urn:microsoft.com/office/officeart/2005/8/layout/pyramid2"/>
    <dgm:cxn modelId="{512FDF0C-212D-43C8-89CF-448BF8DC3034}" type="presParOf" srcId="{63A1B624-74B4-4597-B5FC-E3796E4BEECA}" destId="{2497F9E4-E20E-4566-9818-C047958BF1AC}" srcOrd="6" destOrd="0" presId="urn:microsoft.com/office/officeart/2005/8/layout/pyramid2"/>
    <dgm:cxn modelId="{A0CA54C5-E200-4ACE-9871-B52450BDDFB1}" type="presParOf" srcId="{63A1B624-74B4-4597-B5FC-E3796E4BEECA}" destId="{DEC9B0F4-F702-45E0-9169-1B82B5BFB784}" srcOrd="7" destOrd="0" presId="urn:microsoft.com/office/officeart/2005/8/layout/pyramid2"/>
    <dgm:cxn modelId="{8BF1631E-0394-4F8B-8C67-23DCBEFAFCE8}" type="presParOf" srcId="{63A1B624-74B4-4597-B5FC-E3796E4BEECA}" destId="{072CA789-6E3D-42C2-94D2-FA28CEEB11F6}" srcOrd="8" destOrd="0" presId="urn:microsoft.com/office/officeart/2005/8/layout/pyramid2"/>
    <dgm:cxn modelId="{46DF3851-3C5E-44AC-BB5F-7019219354C5}" type="presParOf" srcId="{63A1B624-74B4-4597-B5FC-E3796E4BEECA}" destId="{3FBC8262-CA35-45C7-B8D8-777955937541}" srcOrd="9" destOrd="0" presId="urn:microsoft.com/office/officeart/2005/8/layout/pyramid2"/>
    <dgm:cxn modelId="{655956E2-2EDB-4C0E-8E02-7D61CF765509}" type="presParOf" srcId="{63A1B624-74B4-4597-B5FC-E3796E4BEECA}" destId="{043C6139-90A1-434B-9CA4-30240FCFB4F6}" srcOrd="10" destOrd="0" presId="urn:microsoft.com/office/officeart/2005/8/layout/pyramid2"/>
    <dgm:cxn modelId="{10EBB773-6196-4DA0-91D6-894D65BD638C}" type="presParOf" srcId="{63A1B624-74B4-4597-B5FC-E3796E4BEECA}" destId="{1F6F7602-AAF1-48EE-8A38-9F6F1C88E0D3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73D543-E352-48EA-A1AB-90B9B81C211C}" type="doc">
      <dgm:prSet loTypeId="urn:microsoft.com/office/officeart/2005/8/layout/hProcess9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C49E8411-4E32-4606-B581-E02D19D9504E}">
      <dgm:prSet phldrT="[نص]" custT="1"/>
      <dgm:spPr/>
      <dgm:t>
        <a:bodyPr/>
        <a:lstStyle/>
        <a:p>
          <a:pPr rtl="1"/>
          <a:r>
            <a:rPr lang="ar-IQ" sz="6600" dirty="0" smtClean="0">
              <a:solidFill>
                <a:schemeClr val="bg1"/>
              </a:solidFill>
            </a:rPr>
            <a:t>التثبت ودمج</a:t>
          </a:r>
          <a:endParaRPr lang="ar-IQ" sz="6600" dirty="0">
            <a:solidFill>
              <a:schemeClr val="bg1"/>
            </a:solidFill>
          </a:endParaRPr>
        </a:p>
      </dgm:t>
    </dgm:pt>
    <dgm:pt modelId="{68C5187B-48E2-4C0E-867E-69FB7CA2AC6D}" type="parTrans" cxnId="{0BDCF700-7192-4DAB-97B4-AB661894F37A}">
      <dgm:prSet/>
      <dgm:spPr/>
      <dgm:t>
        <a:bodyPr/>
        <a:lstStyle/>
        <a:p>
          <a:pPr rtl="1"/>
          <a:endParaRPr lang="ar-IQ"/>
        </a:p>
      </dgm:t>
    </dgm:pt>
    <dgm:pt modelId="{3C85551F-BC72-4652-9DCB-7001FD40E0BE}" type="sibTrans" cxnId="{0BDCF700-7192-4DAB-97B4-AB661894F37A}">
      <dgm:prSet/>
      <dgm:spPr/>
      <dgm:t>
        <a:bodyPr/>
        <a:lstStyle/>
        <a:p>
          <a:pPr rtl="1"/>
          <a:endParaRPr lang="ar-IQ"/>
        </a:p>
      </dgm:t>
    </dgm:pt>
    <dgm:pt modelId="{EB3ED819-FEBA-49C1-AE91-61EC11BB5754}">
      <dgm:prSet phldrT="[نص]" custT="1"/>
      <dgm:spPr/>
      <dgm:t>
        <a:bodyPr/>
        <a:lstStyle/>
        <a:p>
          <a:pPr rtl="1"/>
          <a:r>
            <a:rPr lang="ar-IQ" sz="6600" dirty="0" smtClean="0">
              <a:solidFill>
                <a:schemeClr val="bg1"/>
              </a:solidFill>
            </a:rPr>
            <a:t>المقدمة</a:t>
          </a:r>
          <a:endParaRPr lang="ar-IQ" sz="6600" dirty="0">
            <a:solidFill>
              <a:schemeClr val="bg1"/>
            </a:solidFill>
          </a:endParaRPr>
        </a:p>
      </dgm:t>
    </dgm:pt>
    <dgm:pt modelId="{EB1EB131-EE0C-44B0-A43B-0C647AC75FA3}" type="parTrans" cxnId="{E9B74D14-D81E-42B4-B043-B07A50C01E80}">
      <dgm:prSet/>
      <dgm:spPr/>
      <dgm:t>
        <a:bodyPr/>
        <a:lstStyle/>
        <a:p>
          <a:pPr rtl="1"/>
          <a:endParaRPr lang="ar-IQ"/>
        </a:p>
      </dgm:t>
    </dgm:pt>
    <dgm:pt modelId="{397271ED-4F0D-4CDD-AA0A-14180B5AA920}" type="sibTrans" cxnId="{E9B74D14-D81E-42B4-B043-B07A50C01E80}">
      <dgm:prSet/>
      <dgm:spPr/>
      <dgm:t>
        <a:bodyPr/>
        <a:lstStyle/>
        <a:p>
          <a:pPr rtl="1"/>
          <a:endParaRPr lang="ar-IQ"/>
        </a:p>
      </dgm:t>
    </dgm:pt>
    <dgm:pt modelId="{8B4E14C8-3D93-4E07-834E-E6953AF7F057}">
      <dgm:prSet custT="1"/>
      <dgm:spPr/>
      <dgm:t>
        <a:bodyPr/>
        <a:lstStyle/>
        <a:p>
          <a:pPr rtl="1"/>
          <a:r>
            <a:rPr lang="ar-IQ" sz="4800" dirty="0" smtClean="0">
              <a:solidFill>
                <a:schemeClr val="bg1"/>
              </a:solidFill>
            </a:rPr>
            <a:t>عرض الموضوع </a:t>
          </a:r>
          <a:endParaRPr lang="ar-IQ" sz="4800" dirty="0">
            <a:solidFill>
              <a:schemeClr val="bg1"/>
            </a:solidFill>
          </a:endParaRPr>
        </a:p>
      </dgm:t>
    </dgm:pt>
    <dgm:pt modelId="{A18F1E6E-9852-4714-83B6-BA9A286451F9}" type="parTrans" cxnId="{8B9BDC94-BB86-41F5-93F3-00247EA9315C}">
      <dgm:prSet/>
      <dgm:spPr/>
      <dgm:t>
        <a:bodyPr/>
        <a:lstStyle/>
        <a:p>
          <a:pPr rtl="1"/>
          <a:endParaRPr lang="ar-IQ"/>
        </a:p>
      </dgm:t>
    </dgm:pt>
    <dgm:pt modelId="{FCC38D0C-A1D7-4804-8B49-D8A158B9C8F0}" type="sibTrans" cxnId="{8B9BDC94-BB86-41F5-93F3-00247EA9315C}">
      <dgm:prSet/>
      <dgm:spPr/>
      <dgm:t>
        <a:bodyPr/>
        <a:lstStyle/>
        <a:p>
          <a:pPr rtl="1"/>
          <a:endParaRPr lang="ar-IQ"/>
        </a:p>
      </dgm:t>
    </dgm:pt>
    <dgm:pt modelId="{C5B8E379-D10F-4D6B-BDC1-D7D66EA4E65B}" type="pres">
      <dgm:prSet presAssocID="{7773D543-E352-48EA-A1AB-90B9B81C211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8647F61E-000E-456E-B1E9-3163FD0CAC60}" type="pres">
      <dgm:prSet presAssocID="{7773D543-E352-48EA-A1AB-90B9B81C211C}" presName="arrow" presStyleLbl="bgShp" presStyleIdx="0" presStyleCnt="1"/>
      <dgm:spPr/>
    </dgm:pt>
    <dgm:pt modelId="{C7F5095C-3157-424E-9A70-0420ED5335DF}" type="pres">
      <dgm:prSet presAssocID="{7773D543-E352-48EA-A1AB-90B9B81C211C}" presName="linearProcess" presStyleCnt="0"/>
      <dgm:spPr/>
    </dgm:pt>
    <dgm:pt modelId="{035ED27E-5A4C-4F69-8361-1060C10E38DE}" type="pres">
      <dgm:prSet presAssocID="{C49E8411-4E32-4606-B581-E02D19D9504E}" presName="textNode" presStyleLbl="node1" presStyleIdx="0" presStyleCnt="3" custLinFactNeighborX="29462" custLinFactNeighborY="-137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445658F-DDCA-4D31-BB3B-91FAF136D707}" type="pres">
      <dgm:prSet presAssocID="{3C85551F-BC72-4652-9DCB-7001FD40E0BE}" presName="sibTrans" presStyleCnt="0"/>
      <dgm:spPr/>
    </dgm:pt>
    <dgm:pt modelId="{0DB00831-6FA2-4424-BAFA-7E22B869A0B1}" type="pres">
      <dgm:prSet presAssocID="{8B4E14C8-3D93-4E07-834E-E6953AF7F05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63BE12B-9C01-4D40-B631-C5326749C26D}" type="pres">
      <dgm:prSet presAssocID="{FCC38D0C-A1D7-4804-8B49-D8A158B9C8F0}" presName="sibTrans" presStyleCnt="0"/>
      <dgm:spPr/>
    </dgm:pt>
    <dgm:pt modelId="{F8E40F83-BE4E-4057-B291-4A3274B355E9}" type="pres">
      <dgm:prSet presAssocID="{EB3ED819-FEBA-49C1-AE91-61EC11BB575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AD6EB55B-DFBE-41AD-ABB3-2DF30D5AFF3F}" type="presOf" srcId="{7773D543-E352-48EA-A1AB-90B9B81C211C}" destId="{C5B8E379-D10F-4D6B-BDC1-D7D66EA4E65B}" srcOrd="0" destOrd="0" presId="urn:microsoft.com/office/officeart/2005/8/layout/hProcess9"/>
    <dgm:cxn modelId="{D6F789F3-F3A7-4D5C-86D3-EA5E008FBC91}" type="presOf" srcId="{C49E8411-4E32-4606-B581-E02D19D9504E}" destId="{035ED27E-5A4C-4F69-8361-1060C10E38DE}" srcOrd="0" destOrd="0" presId="urn:microsoft.com/office/officeart/2005/8/layout/hProcess9"/>
    <dgm:cxn modelId="{19DEF58F-EEF9-46D8-AE0A-01523D0A8FAE}" type="presOf" srcId="{EB3ED819-FEBA-49C1-AE91-61EC11BB5754}" destId="{F8E40F83-BE4E-4057-B291-4A3274B355E9}" srcOrd="0" destOrd="0" presId="urn:microsoft.com/office/officeart/2005/8/layout/hProcess9"/>
    <dgm:cxn modelId="{8B9BDC94-BB86-41F5-93F3-00247EA9315C}" srcId="{7773D543-E352-48EA-A1AB-90B9B81C211C}" destId="{8B4E14C8-3D93-4E07-834E-E6953AF7F057}" srcOrd="1" destOrd="0" parTransId="{A18F1E6E-9852-4714-83B6-BA9A286451F9}" sibTransId="{FCC38D0C-A1D7-4804-8B49-D8A158B9C8F0}"/>
    <dgm:cxn modelId="{0BDCF700-7192-4DAB-97B4-AB661894F37A}" srcId="{7773D543-E352-48EA-A1AB-90B9B81C211C}" destId="{C49E8411-4E32-4606-B581-E02D19D9504E}" srcOrd="0" destOrd="0" parTransId="{68C5187B-48E2-4C0E-867E-69FB7CA2AC6D}" sibTransId="{3C85551F-BC72-4652-9DCB-7001FD40E0BE}"/>
    <dgm:cxn modelId="{E9B74D14-D81E-42B4-B043-B07A50C01E80}" srcId="{7773D543-E352-48EA-A1AB-90B9B81C211C}" destId="{EB3ED819-FEBA-49C1-AE91-61EC11BB5754}" srcOrd="2" destOrd="0" parTransId="{EB1EB131-EE0C-44B0-A43B-0C647AC75FA3}" sibTransId="{397271ED-4F0D-4CDD-AA0A-14180B5AA920}"/>
    <dgm:cxn modelId="{FA41325B-1251-485D-AE29-CB969291D3F3}" type="presOf" srcId="{8B4E14C8-3D93-4E07-834E-E6953AF7F057}" destId="{0DB00831-6FA2-4424-BAFA-7E22B869A0B1}" srcOrd="0" destOrd="0" presId="urn:microsoft.com/office/officeart/2005/8/layout/hProcess9"/>
    <dgm:cxn modelId="{7FE0E15D-42F0-4F24-B754-5EE10E4F82D8}" type="presParOf" srcId="{C5B8E379-D10F-4D6B-BDC1-D7D66EA4E65B}" destId="{8647F61E-000E-456E-B1E9-3163FD0CAC60}" srcOrd="0" destOrd="0" presId="urn:microsoft.com/office/officeart/2005/8/layout/hProcess9"/>
    <dgm:cxn modelId="{7B3D7EBD-28C1-4F1D-9B40-DAEE75EBD12D}" type="presParOf" srcId="{C5B8E379-D10F-4D6B-BDC1-D7D66EA4E65B}" destId="{C7F5095C-3157-424E-9A70-0420ED5335DF}" srcOrd="1" destOrd="0" presId="urn:microsoft.com/office/officeart/2005/8/layout/hProcess9"/>
    <dgm:cxn modelId="{4437B627-FD53-4BF1-B562-9D6CB690FB9E}" type="presParOf" srcId="{C7F5095C-3157-424E-9A70-0420ED5335DF}" destId="{035ED27E-5A4C-4F69-8361-1060C10E38DE}" srcOrd="0" destOrd="0" presId="urn:microsoft.com/office/officeart/2005/8/layout/hProcess9"/>
    <dgm:cxn modelId="{32465FB3-C4A8-448D-B09E-0A4A78B3E6F6}" type="presParOf" srcId="{C7F5095C-3157-424E-9A70-0420ED5335DF}" destId="{9445658F-DDCA-4D31-BB3B-91FAF136D707}" srcOrd="1" destOrd="0" presId="urn:microsoft.com/office/officeart/2005/8/layout/hProcess9"/>
    <dgm:cxn modelId="{D460E63C-10BB-4D21-BF1D-09EDE6EE99B3}" type="presParOf" srcId="{C7F5095C-3157-424E-9A70-0420ED5335DF}" destId="{0DB00831-6FA2-4424-BAFA-7E22B869A0B1}" srcOrd="2" destOrd="0" presId="urn:microsoft.com/office/officeart/2005/8/layout/hProcess9"/>
    <dgm:cxn modelId="{7FE8E6A3-1D3F-4202-AA22-A00B9F023138}" type="presParOf" srcId="{C7F5095C-3157-424E-9A70-0420ED5335DF}" destId="{463BE12B-9C01-4D40-B631-C5326749C26D}" srcOrd="3" destOrd="0" presId="urn:microsoft.com/office/officeart/2005/8/layout/hProcess9"/>
    <dgm:cxn modelId="{0BD645CD-67BB-4620-B72A-3FD4FF67E12E}" type="presParOf" srcId="{C7F5095C-3157-424E-9A70-0420ED5335DF}" destId="{F8E40F83-BE4E-4057-B291-4A3274B355E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C3084-6643-4C13-A267-4E1CCCD289D3}">
      <dsp:nvSpPr>
        <dsp:cNvPr id="0" name=""/>
        <dsp:cNvSpPr/>
      </dsp:nvSpPr>
      <dsp:spPr>
        <a:xfrm rot="5398800">
          <a:off x="-261429" y="1224621"/>
          <a:ext cx="1484506" cy="1169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ED5FA2-43C0-4F0B-9131-56C5C62689A1}">
      <dsp:nvSpPr>
        <dsp:cNvPr id="0" name=""/>
        <dsp:cNvSpPr/>
      </dsp:nvSpPr>
      <dsp:spPr>
        <a:xfrm>
          <a:off x="0" y="86052"/>
          <a:ext cx="1735405" cy="12974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التعليم المدمج</a:t>
          </a:r>
          <a:endParaRPr lang="ar-IQ" sz="2800" kern="1200" dirty="0">
            <a:solidFill>
              <a:schemeClr val="bg1"/>
            </a:solidFill>
          </a:endParaRPr>
        </a:p>
      </dsp:txBody>
      <dsp:txXfrm>
        <a:off x="38001" y="124053"/>
        <a:ext cx="1659403" cy="1221459"/>
      </dsp:txXfrm>
    </dsp:sp>
    <dsp:sp modelId="{0BC4D26D-4E29-4966-9882-F0379220A6C9}">
      <dsp:nvSpPr>
        <dsp:cNvPr id="0" name=""/>
        <dsp:cNvSpPr/>
      </dsp:nvSpPr>
      <dsp:spPr>
        <a:xfrm rot="5400000">
          <a:off x="-260413" y="2717830"/>
          <a:ext cx="1482992" cy="1169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A7404-5F02-4C32-800B-A97E07099772}">
      <dsp:nvSpPr>
        <dsp:cNvPr id="0" name=""/>
        <dsp:cNvSpPr/>
      </dsp:nvSpPr>
      <dsp:spPr>
        <a:xfrm>
          <a:off x="518" y="1580017"/>
          <a:ext cx="1735405" cy="1297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>
              <a:solidFill>
                <a:schemeClr val="bg1"/>
              </a:solidFill>
            </a:rPr>
            <a:t>لعب الادوار</a:t>
          </a:r>
        </a:p>
      </dsp:txBody>
      <dsp:txXfrm>
        <a:off x="38519" y="1618018"/>
        <a:ext cx="1659403" cy="1221459"/>
      </dsp:txXfrm>
    </dsp:sp>
    <dsp:sp modelId="{AE741277-CCFB-44BE-BE08-8F0C0A0CE5CF}">
      <dsp:nvSpPr>
        <dsp:cNvPr id="0" name=""/>
        <dsp:cNvSpPr/>
      </dsp:nvSpPr>
      <dsp:spPr>
        <a:xfrm rot="5400000">
          <a:off x="-260413" y="4210282"/>
          <a:ext cx="1482992" cy="1169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27FFF2-4027-4FF9-99B8-5264D3C92024}">
      <dsp:nvSpPr>
        <dsp:cNvPr id="0" name=""/>
        <dsp:cNvSpPr/>
      </dsp:nvSpPr>
      <dsp:spPr>
        <a:xfrm>
          <a:off x="518" y="3072470"/>
          <a:ext cx="1735405" cy="12974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الاستقصاء</a:t>
          </a:r>
          <a:endParaRPr lang="ar-IQ" sz="2800" kern="1200" dirty="0" smtClean="0">
            <a:solidFill>
              <a:schemeClr val="bg1"/>
            </a:solidFill>
          </a:endParaRPr>
        </a:p>
      </dsp:txBody>
      <dsp:txXfrm>
        <a:off x="38519" y="3110471"/>
        <a:ext cx="1659403" cy="1221459"/>
      </dsp:txXfrm>
    </dsp:sp>
    <dsp:sp modelId="{94629D5C-12AB-4B7A-8076-B4904D4B846C}">
      <dsp:nvSpPr>
        <dsp:cNvPr id="0" name=""/>
        <dsp:cNvSpPr/>
      </dsp:nvSpPr>
      <dsp:spPr>
        <a:xfrm>
          <a:off x="484878" y="4956509"/>
          <a:ext cx="2156794" cy="1169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76BD50-B18D-4079-BA57-81DEC9E3E889}">
      <dsp:nvSpPr>
        <dsp:cNvPr id="0" name=""/>
        <dsp:cNvSpPr/>
      </dsp:nvSpPr>
      <dsp:spPr>
        <a:xfrm>
          <a:off x="518" y="4564922"/>
          <a:ext cx="1735405" cy="12974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الاستكشاف</a:t>
          </a:r>
          <a:endParaRPr lang="ar-IQ" sz="2800" kern="1200" dirty="0" smtClean="0">
            <a:solidFill>
              <a:schemeClr val="bg1"/>
            </a:solidFill>
          </a:endParaRPr>
        </a:p>
      </dsp:txBody>
      <dsp:txXfrm>
        <a:off x="38519" y="4602923"/>
        <a:ext cx="1659403" cy="1221459"/>
      </dsp:txXfrm>
    </dsp:sp>
    <dsp:sp modelId="{1ABE5B30-C64D-4719-8489-50002F001E0D}">
      <dsp:nvSpPr>
        <dsp:cNvPr id="0" name=""/>
        <dsp:cNvSpPr/>
      </dsp:nvSpPr>
      <dsp:spPr>
        <a:xfrm rot="16200000">
          <a:off x="1903972" y="4210282"/>
          <a:ext cx="1482992" cy="1169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7525B1-A52E-4FD8-843F-D389043311F1}">
      <dsp:nvSpPr>
        <dsp:cNvPr id="0" name=""/>
        <dsp:cNvSpPr/>
      </dsp:nvSpPr>
      <dsp:spPr>
        <a:xfrm>
          <a:off x="2164904" y="4564922"/>
          <a:ext cx="1735405" cy="129746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لعب الادوار</a:t>
          </a:r>
          <a:endParaRPr lang="ar-IQ" sz="2800" kern="1200" dirty="0" smtClean="0">
            <a:solidFill>
              <a:schemeClr val="bg1"/>
            </a:solidFill>
          </a:endParaRPr>
        </a:p>
      </dsp:txBody>
      <dsp:txXfrm>
        <a:off x="2202905" y="4602923"/>
        <a:ext cx="1659403" cy="1221459"/>
      </dsp:txXfrm>
    </dsp:sp>
    <dsp:sp modelId="{8A3C35D5-C5B5-4D87-A3EB-C5B9E2546CB1}">
      <dsp:nvSpPr>
        <dsp:cNvPr id="0" name=""/>
        <dsp:cNvSpPr/>
      </dsp:nvSpPr>
      <dsp:spPr>
        <a:xfrm rot="16096235">
          <a:off x="1880466" y="2717073"/>
          <a:ext cx="1485182" cy="1169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FD883C-688B-4566-AE95-DF584CA7C789}">
      <dsp:nvSpPr>
        <dsp:cNvPr id="0" name=""/>
        <dsp:cNvSpPr/>
      </dsp:nvSpPr>
      <dsp:spPr>
        <a:xfrm>
          <a:off x="2164904" y="3072470"/>
          <a:ext cx="1735405" cy="12974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التعلم التعاوني</a:t>
          </a:r>
          <a:endParaRPr lang="ar-IQ" sz="2800" kern="1200" dirty="0" smtClean="0">
            <a:solidFill>
              <a:schemeClr val="bg1"/>
            </a:solidFill>
          </a:endParaRPr>
        </a:p>
      </dsp:txBody>
      <dsp:txXfrm>
        <a:off x="2202905" y="3110471"/>
        <a:ext cx="1659403" cy="1221459"/>
      </dsp:txXfrm>
    </dsp:sp>
    <dsp:sp modelId="{030F1986-B1C5-458D-B661-6EF61FBA8C32}">
      <dsp:nvSpPr>
        <dsp:cNvPr id="0" name=""/>
        <dsp:cNvSpPr/>
      </dsp:nvSpPr>
      <dsp:spPr>
        <a:xfrm rot="16303977">
          <a:off x="1881978" y="1224621"/>
          <a:ext cx="1482157" cy="1169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79514B-DFB4-4635-93F1-A301D2319B79}">
      <dsp:nvSpPr>
        <dsp:cNvPr id="0" name=""/>
        <dsp:cNvSpPr/>
      </dsp:nvSpPr>
      <dsp:spPr>
        <a:xfrm>
          <a:off x="2120082" y="1578504"/>
          <a:ext cx="1735405" cy="1297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الاستقرائية</a:t>
          </a:r>
          <a:endParaRPr lang="ar-IQ" sz="2800" kern="1200" dirty="0" smtClean="0">
            <a:solidFill>
              <a:schemeClr val="bg1"/>
            </a:solidFill>
          </a:endParaRPr>
        </a:p>
      </dsp:txBody>
      <dsp:txXfrm>
        <a:off x="2158083" y="1616505"/>
        <a:ext cx="1659403" cy="1221459"/>
      </dsp:txXfrm>
    </dsp:sp>
    <dsp:sp modelId="{AC7D11F9-55B2-4E2F-8FCD-F0529ADFAE73}">
      <dsp:nvSpPr>
        <dsp:cNvPr id="0" name=""/>
        <dsp:cNvSpPr/>
      </dsp:nvSpPr>
      <dsp:spPr>
        <a:xfrm>
          <a:off x="2649264" y="479151"/>
          <a:ext cx="2156794" cy="1169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B5513-1AD1-43A3-BFBE-DFAFF84CE682}">
      <dsp:nvSpPr>
        <dsp:cNvPr id="0" name=""/>
        <dsp:cNvSpPr/>
      </dsp:nvSpPr>
      <dsp:spPr>
        <a:xfrm>
          <a:off x="2164904" y="87565"/>
          <a:ext cx="1735405" cy="12974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حل المشكلات</a:t>
          </a:r>
          <a:endParaRPr lang="ar-IQ" sz="2800" kern="1200" dirty="0">
            <a:solidFill>
              <a:schemeClr val="bg1"/>
            </a:solidFill>
          </a:endParaRPr>
        </a:p>
      </dsp:txBody>
      <dsp:txXfrm>
        <a:off x="2202905" y="125566"/>
        <a:ext cx="1659403" cy="1221459"/>
      </dsp:txXfrm>
    </dsp:sp>
    <dsp:sp modelId="{A083CC79-E4E7-4828-A1A9-548813F12EC0}">
      <dsp:nvSpPr>
        <dsp:cNvPr id="0" name=""/>
        <dsp:cNvSpPr/>
      </dsp:nvSpPr>
      <dsp:spPr>
        <a:xfrm rot="5400000">
          <a:off x="4068357" y="1225377"/>
          <a:ext cx="1482992" cy="1169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DEB55B-F777-4E0E-9CD7-68A62C4E6D1C}">
      <dsp:nvSpPr>
        <dsp:cNvPr id="0" name=""/>
        <dsp:cNvSpPr/>
      </dsp:nvSpPr>
      <dsp:spPr>
        <a:xfrm>
          <a:off x="4329289" y="87565"/>
          <a:ext cx="1735405" cy="12974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الهيرباتية</a:t>
          </a:r>
          <a:endParaRPr lang="ar-IQ" sz="2800" kern="1200" dirty="0">
            <a:solidFill>
              <a:schemeClr val="bg1"/>
            </a:solidFill>
          </a:endParaRPr>
        </a:p>
      </dsp:txBody>
      <dsp:txXfrm>
        <a:off x="4367290" y="125566"/>
        <a:ext cx="1659403" cy="1221459"/>
      </dsp:txXfrm>
    </dsp:sp>
    <dsp:sp modelId="{EE315919-1E07-47AE-AC38-B05EB4581774}">
      <dsp:nvSpPr>
        <dsp:cNvPr id="0" name=""/>
        <dsp:cNvSpPr/>
      </dsp:nvSpPr>
      <dsp:spPr>
        <a:xfrm rot="5400000">
          <a:off x="4068357" y="2717830"/>
          <a:ext cx="1482992" cy="1169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08CB2C-D9E3-4AA7-AE63-20CFF24A66D8}">
      <dsp:nvSpPr>
        <dsp:cNvPr id="0" name=""/>
        <dsp:cNvSpPr/>
      </dsp:nvSpPr>
      <dsp:spPr>
        <a:xfrm>
          <a:off x="4329289" y="1580017"/>
          <a:ext cx="1735405" cy="129746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الاستجواب</a:t>
          </a:r>
          <a:endParaRPr lang="ar-IQ" sz="2800" kern="1200" dirty="0">
            <a:solidFill>
              <a:schemeClr val="bg1"/>
            </a:solidFill>
          </a:endParaRPr>
        </a:p>
      </dsp:txBody>
      <dsp:txXfrm>
        <a:off x="4367290" y="1618018"/>
        <a:ext cx="1659403" cy="1221459"/>
      </dsp:txXfrm>
    </dsp:sp>
    <dsp:sp modelId="{E3C04034-EDD4-445C-9FC4-5A5FF5E2B4D4}">
      <dsp:nvSpPr>
        <dsp:cNvPr id="0" name=""/>
        <dsp:cNvSpPr/>
      </dsp:nvSpPr>
      <dsp:spPr>
        <a:xfrm rot="5400000">
          <a:off x="4068357" y="4210282"/>
          <a:ext cx="1482992" cy="1169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DA5E9-CDB4-4DEC-A325-DDFFDB7DE4A2}">
      <dsp:nvSpPr>
        <dsp:cNvPr id="0" name=""/>
        <dsp:cNvSpPr/>
      </dsp:nvSpPr>
      <dsp:spPr>
        <a:xfrm>
          <a:off x="4329289" y="3072470"/>
          <a:ext cx="1735405" cy="12974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>
              <a:solidFill>
                <a:schemeClr val="bg1"/>
              </a:solidFill>
            </a:rPr>
            <a:t>المشروعات</a:t>
          </a:r>
          <a:endParaRPr lang="ar-IQ" sz="2800" kern="1200" dirty="0">
            <a:solidFill>
              <a:schemeClr val="bg1"/>
            </a:solidFill>
          </a:endParaRPr>
        </a:p>
      </dsp:txBody>
      <dsp:txXfrm>
        <a:off x="4367290" y="3110471"/>
        <a:ext cx="1659403" cy="1221459"/>
      </dsp:txXfrm>
    </dsp:sp>
    <dsp:sp modelId="{2C5B7443-54F8-456C-A61D-0C5955420860}">
      <dsp:nvSpPr>
        <dsp:cNvPr id="0" name=""/>
        <dsp:cNvSpPr/>
      </dsp:nvSpPr>
      <dsp:spPr>
        <a:xfrm>
          <a:off x="4813650" y="4956509"/>
          <a:ext cx="2156794" cy="1169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13B608-2C2B-4211-9915-7B0D365DD2C3}">
      <dsp:nvSpPr>
        <dsp:cNvPr id="0" name=""/>
        <dsp:cNvSpPr/>
      </dsp:nvSpPr>
      <dsp:spPr>
        <a:xfrm>
          <a:off x="4329289" y="4564922"/>
          <a:ext cx="1735405" cy="1297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smtClean="0">
              <a:solidFill>
                <a:schemeClr val="bg1"/>
              </a:solidFill>
            </a:rPr>
            <a:t>المناقشة</a:t>
          </a:r>
          <a:endParaRPr lang="ar-IQ" sz="2800" kern="1200" dirty="0">
            <a:solidFill>
              <a:schemeClr val="bg1"/>
            </a:solidFill>
          </a:endParaRPr>
        </a:p>
      </dsp:txBody>
      <dsp:txXfrm>
        <a:off x="4367290" y="4602923"/>
        <a:ext cx="1659403" cy="1221459"/>
      </dsp:txXfrm>
    </dsp:sp>
    <dsp:sp modelId="{5B7FA473-0E16-4035-B125-72FB45025E33}">
      <dsp:nvSpPr>
        <dsp:cNvPr id="0" name=""/>
        <dsp:cNvSpPr/>
      </dsp:nvSpPr>
      <dsp:spPr>
        <a:xfrm>
          <a:off x="6493675" y="4564922"/>
          <a:ext cx="1735405" cy="12974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err="1" smtClean="0">
              <a:solidFill>
                <a:schemeClr val="bg1"/>
              </a:solidFill>
            </a:rPr>
            <a:t>الإلقائية</a:t>
          </a:r>
          <a:endParaRPr lang="ar-IQ" sz="2800" kern="1200" dirty="0">
            <a:solidFill>
              <a:schemeClr val="bg1"/>
            </a:solidFill>
          </a:endParaRPr>
        </a:p>
      </dsp:txBody>
      <dsp:txXfrm>
        <a:off x="6531676" y="4602923"/>
        <a:ext cx="1659403" cy="12214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CBC2C-5BD6-4235-B4B7-30D84AAFB2A7}">
      <dsp:nvSpPr>
        <dsp:cNvPr id="0" name=""/>
        <dsp:cNvSpPr/>
      </dsp:nvSpPr>
      <dsp:spPr>
        <a:xfrm>
          <a:off x="2492247" y="3126"/>
          <a:ext cx="3245104" cy="1036937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40000"/>
              </a:schemeClr>
              <a:schemeClr val="accent2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800" kern="1200" dirty="0" smtClean="0">
              <a:solidFill>
                <a:schemeClr val="bg1"/>
              </a:solidFill>
            </a:rPr>
            <a:t>المقدمة</a:t>
          </a:r>
          <a:endParaRPr lang="ar-IQ" sz="4800" kern="1200" dirty="0">
            <a:solidFill>
              <a:schemeClr val="bg1"/>
            </a:solidFill>
          </a:endParaRPr>
        </a:p>
      </dsp:txBody>
      <dsp:txXfrm>
        <a:off x="2542866" y="53745"/>
        <a:ext cx="3143866" cy="935699"/>
      </dsp:txXfrm>
    </dsp:sp>
    <dsp:sp modelId="{EB8E28F2-02BD-47A2-82B1-31A60A6A3A87}">
      <dsp:nvSpPr>
        <dsp:cNvPr id="0" name=""/>
        <dsp:cNvSpPr/>
      </dsp:nvSpPr>
      <dsp:spPr>
        <a:xfrm>
          <a:off x="1827809" y="819450"/>
          <a:ext cx="4141172" cy="4141172"/>
        </a:xfrm>
        <a:custGeom>
          <a:avLst/>
          <a:gdLst/>
          <a:ahLst/>
          <a:cxnLst/>
          <a:rect l="0" t="0" r="0" b="0"/>
          <a:pathLst>
            <a:path>
              <a:moveTo>
                <a:pt x="3118290" y="284628"/>
              </a:moveTo>
              <a:arcTo wR="2070586" hR="2070586" stAng="18023841" swAng="672318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99813E-D7ED-4D5B-99F2-375C664C519A}">
      <dsp:nvSpPr>
        <dsp:cNvPr id="0" name=""/>
        <dsp:cNvSpPr/>
      </dsp:nvSpPr>
      <dsp:spPr>
        <a:xfrm>
          <a:off x="4461492" y="1433865"/>
          <a:ext cx="3245104" cy="1036937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40000"/>
              </a:schemeClr>
              <a:schemeClr val="accent3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800" kern="1200" dirty="0" smtClean="0">
              <a:solidFill>
                <a:schemeClr val="bg1"/>
              </a:solidFill>
            </a:rPr>
            <a:t>العرض</a:t>
          </a:r>
          <a:endParaRPr lang="ar-IQ" sz="4800" kern="1200" dirty="0">
            <a:solidFill>
              <a:schemeClr val="bg1"/>
            </a:solidFill>
          </a:endParaRPr>
        </a:p>
      </dsp:txBody>
      <dsp:txXfrm>
        <a:off x="4512111" y="1484484"/>
        <a:ext cx="3143866" cy="935699"/>
      </dsp:txXfrm>
    </dsp:sp>
    <dsp:sp modelId="{5E8CB921-9CB5-44B1-ADA4-749969B0AEAD}">
      <dsp:nvSpPr>
        <dsp:cNvPr id="0" name=""/>
        <dsp:cNvSpPr/>
      </dsp:nvSpPr>
      <dsp:spPr>
        <a:xfrm>
          <a:off x="2408224" y="1577956"/>
          <a:ext cx="4141172" cy="4141172"/>
        </a:xfrm>
        <a:custGeom>
          <a:avLst/>
          <a:gdLst/>
          <a:ahLst/>
          <a:cxnLst/>
          <a:rect l="0" t="0" r="0" b="0"/>
          <a:pathLst>
            <a:path>
              <a:moveTo>
                <a:pt x="3892867" y="1087418"/>
              </a:moveTo>
              <a:arcTo wR="2070586" hR="2070586" stAng="19899119" swAng="1162150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6462F-337A-4BA6-A680-2E38228F4326}">
      <dsp:nvSpPr>
        <dsp:cNvPr id="0" name=""/>
        <dsp:cNvSpPr/>
      </dsp:nvSpPr>
      <dsp:spPr>
        <a:xfrm>
          <a:off x="4649068" y="3552425"/>
          <a:ext cx="3245104" cy="1036937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40000"/>
              </a:schemeClr>
              <a:schemeClr val="accent4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800" kern="1200" dirty="0" smtClean="0">
              <a:solidFill>
                <a:schemeClr val="bg1"/>
              </a:solidFill>
            </a:rPr>
            <a:t>الربط</a:t>
          </a:r>
          <a:endParaRPr lang="ar-IQ" sz="4800" kern="1200" dirty="0">
            <a:solidFill>
              <a:schemeClr val="bg1"/>
            </a:solidFill>
          </a:endParaRPr>
        </a:p>
      </dsp:txBody>
      <dsp:txXfrm>
        <a:off x="4699687" y="3603044"/>
        <a:ext cx="3143866" cy="935699"/>
      </dsp:txXfrm>
    </dsp:sp>
    <dsp:sp modelId="{DAA964C3-0FE3-4733-89B3-E3C66DCE163F}">
      <dsp:nvSpPr>
        <dsp:cNvPr id="0" name=""/>
        <dsp:cNvSpPr/>
      </dsp:nvSpPr>
      <dsp:spPr>
        <a:xfrm>
          <a:off x="1956779" y="1453530"/>
          <a:ext cx="4141172" cy="4141172"/>
        </a:xfrm>
        <a:custGeom>
          <a:avLst/>
          <a:gdLst/>
          <a:ahLst/>
          <a:cxnLst/>
          <a:rect l="0" t="0" r="0" b="0"/>
          <a:pathLst>
            <a:path>
              <a:moveTo>
                <a:pt x="3391744" y="3664910"/>
              </a:moveTo>
              <a:arcTo wR="2070586" hR="2070586" stAng="3021162" swAng="4607741"/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5B63B-B6C7-48FB-AFF5-9FC3CF5917E7}">
      <dsp:nvSpPr>
        <dsp:cNvPr id="0" name=""/>
        <dsp:cNvSpPr/>
      </dsp:nvSpPr>
      <dsp:spPr>
        <a:xfrm>
          <a:off x="217374" y="3628828"/>
          <a:ext cx="3245104" cy="1036937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40000"/>
              </a:schemeClr>
              <a:schemeClr val="accent5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800" kern="1200" dirty="0" smtClean="0">
              <a:solidFill>
                <a:schemeClr val="bg1"/>
              </a:solidFill>
            </a:rPr>
            <a:t>الاستنباط</a:t>
          </a:r>
          <a:endParaRPr lang="ar-IQ" sz="4800" kern="1200" dirty="0">
            <a:solidFill>
              <a:schemeClr val="bg1"/>
            </a:solidFill>
          </a:endParaRPr>
        </a:p>
      </dsp:txBody>
      <dsp:txXfrm>
        <a:off x="267993" y="3679447"/>
        <a:ext cx="3143866" cy="935699"/>
      </dsp:txXfrm>
    </dsp:sp>
    <dsp:sp modelId="{10E2BE5E-C64B-4020-80A2-914856509467}">
      <dsp:nvSpPr>
        <dsp:cNvPr id="0" name=""/>
        <dsp:cNvSpPr/>
      </dsp:nvSpPr>
      <dsp:spPr>
        <a:xfrm>
          <a:off x="1553347" y="1742994"/>
          <a:ext cx="4141172" cy="4141172"/>
        </a:xfrm>
        <a:custGeom>
          <a:avLst/>
          <a:gdLst/>
          <a:ahLst/>
          <a:cxnLst/>
          <a:rect l="0" t="0" r="0" b="0"/>
          <a:pathLst>
            <a:path>
              <a:moveTo>
                <a:pt x="45773" y="1637619"/>
              </a:moveTo>
              <a:arcTo wR="2070586" hR="2070586" stAng="11524190" swAng="1284489"/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27AA1-B57F-4786-8E4E-9CF6D528DD41}">
      <dsp:nvSpPr>
        <dsp:cNvPr id="0" name=""/>
        <dsp:cNvSpPr/>
      </dsp:nvSpPr>
      <dsp:spPr>
        <a:xfrm>
          <a:off x="523003" y="1433865"/>
          <a:ext cx="3245104" cy="1036937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40000"/>
              </a:schemeClr>
              <a:schemeClr val="accent6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800" kern="1200" dirty="0" smtClean="0">
              <a:solidFill>
                <a:schemeClr val="bg1"/>
              </a:solidFill>
            </a:rPr>
            <a:t>التقويم</a:t>
          </a:r>
          <a:endParaRPr lang="ar-IQ" sz="4800" kern="1200" dirty="0">
            <a:solidFill>
              <a:schemeClr val="bg1"/>
            </a:solidFill>
          </a:endParaRPr>
        </a:p>
      </dsp:txBody>
      <dsp:txXfrm>
        <a:off x="573622" y="1484484"/>
        <a:ext cx="3143866" cy="935699"/>
      </dsp:txXfrm>
    </dsp:sp>
    <dsp:sp modelId="{91E8A841-4DD5-47FD-A2AD-40649D493BDD}">
      <dsp:nvSpPr>
        <dsp:cNvPr id="0" name=""/>
        <dsp:cNvSpPr/>
      </dsp:nvSpPr>
      <dsp:spPr>
        <a:xfrm>
          <a:off x="2260618" y="819450"/>
          <a:ext cx="4141172" cy="4141172"/>
        </a:xfrm>
        <a:custGeom>
          <a:avLst/>
          <a:gdLst/>
          <a:ahLst/>
          <a:cxnLst/>
          <a:rect l="0" t="0" r="0" b="0"/>
          <a:pathLst>
            <a:path>
              <a:moveTo>
                <a:pt x="695798" y="522269"/>
              </a:moveTo>
              <a:arcTo wR="2070586" hR="2070586" stAng="13703841" swAng="672318"/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46E1B-D141-4724-B44D-A2EA3F3DFBFC}">
      <dsp:nvSpPr>
        <dsp:cNvPr id="0" name=""/>
        <dsp:cNvSpPr/>
      </dsp:nvSpPr>
      <dsp:spPr>
        <a:xfrm>
          <a:off x="0" y="45450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EDD257-2E1E-4D63-B9C7-A494172AFF75}">
      <dsp:nvSpPr>
        <dsp:cNvPr id="0" name=""/>
        <dsp:cNvSpPr/>
      </dsp:nvSpPr>
      <dsp:spPr>
        <a:xfrm>
          <a:off x="411480" y="85500"/>
          <a:ext cx="5760720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3200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7200" kern="1200" dirty="0" smtClean="0"/>
            <a:t>المحاضرة</a:t>
          </a:r>
          <a:endParaRPr lang="ar-IQ" sz="7200" kern="1200" dirty="0"/>
        </a:p>
      </dsp:txBody>
      <dsp:txXfrm>
        <a:off x="447506" y="121526"/>
        <a:ext cx="5688668" cy="665948"/>
      </dsp:txXfrm>
    </dsp:sp>
    <dsp:sp modelId="{CB7095B2-6987-4DE8-BF98-B17E475BC732}">
      <dsp:nvSpPr>
        <dsp:cNvPr id="0" name=""/>
        <dsp:cNvSpPr/>
      </dsp:nvSpPr>
      <dsp:spPr>
        <a:xfrm>
          <a:off x="0" y="158850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E323E1-F794-4A40-94B0-E57B7B23C158}">
      <dsp:nvSpPr>
        <dsp:cNvPr id="0" name=""/>
        <dsp:cNvSpPr/>
      </dsp:nvSpPr>
      <dsp:spPr>
        <a:xfrm>
          <a:off x="411480" y="1219500"/>
          <a:ext cx="5760720" cy="738000"/>
        </a:xfrm>
        <a:prstGeom prst="roundRect">
          <a:avLst/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3200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7200" kern="1200" smtClean="0"/>
            <a:t>الشرح</a:t>
          </a:r>
          <a:endParaRPr lang="ar-IQ" sz="7200" kern="1200" dirty="0"/>
        </a:p>
      </dsp:txBody>
      <dsp:txXfrm>
        <a:off x="447506" y="1255526"/>
        <a:ext cx="5688668" cy="665948"/>
      </dsp:txXfrm>
    </dsp:sp>
    <dsp:sp modelId="{987B0BBC-4E9D-4065-8AD5-454B0E5814DB}">
      <dsp:nvSpPr>
        <dsp:cNvPr id="0" name=""/>
        <dsp:cNvSpPr/>
      </dsp:nvSpPr>
      <dsp:spPr>
        <a:xfrm>
          <a:off x="0" y="272250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F07EB-AB40-4161-8631-7C4D92391A6A}">
      <dsp:nvSpPr>
        <dsp:cNvPr id="0" name=""/>
        <dsp:cNvSpPr/>
      </dsp:nvSpPr>
      <dsp:spPr>
        <a:xfrm>
          <a:off x="411480" y="2353500"/>
          <a:ext cx="5760720" cy="738000"/>
        </a:xfrm>
        <a:prstGeom prst="roundRect">
          <a:avLst/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3200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7200" kern="1200" smtClean="0"/>
            <a:t>الوصف</a:t>
          </a:r>
          <a:endParaRPr lang="ar-IQ" sz="7200" kern="1200" dirty="0" smtClean="0"/>
        </a:p>
      </dsp:txBody>
      <dsp:txXfrm>
        <a:off x="447506" y="2389526"/>
        <a:ext cx="5688668" cy="665948"/>
      </dsp:txXfrm>
    </dsp:sp>
    <dsp:sp modelId="{79034E32-88FA-434E-862D-39942C1E8872}">
      <dsp:nvSpPr>
        <dsp:cNvPr id="0" name=""/>
        <dsp:cNvSpPr/>
      </dsp:nvSpPr>
      <dsp:spPr>
        <a:xfrm>
          <a:off x="0" y="385650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32E7A4-E325-46F8-8A23-32DDB48D2CE8}">
      <dsp:nvSpPr>
        <dsp:cNvPr id="0" name=""/>
        <dsp:cNvSpPr/>
      </dsp:nvSpPr>
      <dsp:spPr>
        <a:xfrm>
          <a:off x="411480" y="3487500"/>
          <a:ext cx="5760720" cy="738000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3200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7200" kern="1200" dirty="0" smtClean="0"/>
            <a:t>القصة</a:t>
          </a:r>
        </a:p>
      </dsp:txBody>
      <dsp:txXfrm>
        <a:off x="447506" y="3523526"/>
        <a:ext cx="5688668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AE91D1-472F-4160-BDA6-870A0ABD5212}">
      <dsp:nvSpPr>
        <dsp:cNvPr id="0" name=""/>
        <dsp:cNvSpPr/>
      </dsp:nvSpPr>
      <dsp:spPr>
        <a:xfrm>
          <a:off x="1047749" y="0"/>
          <a:ext cx="5334000" cy="533400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D735AE-5F6D-4D1D-8325-B97047663FA6}">
      <dsp:nvSpPr>
        <dsp:cNvPr id="0" name=""/>
        <dsp:cNvSpPr/>
      </dsp:nvSpPr>
      <dsp:spPr>
        <a:xfrm>
          <a:off x="3714749" y="536264"/>
          <a:ext cx="3467100" cy="6313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المناقشة التقليدية</a:t>
          </a:r>
          <a:endParaRPr lang="ar-IQ" sz="2000" b="1" kern="1200" dirty="0"/>
        </a:p>
      </dsp:txBody>
      <dsp:txXfrm>
        <a:off x="3745568" y="567083"/>
        <a:ext cx="3405462" cy="569690"/>
      </dsp:txXfrm>
    </dsp:sp>
    <dsp:sp modelId="{DABCF5E4-2B04-4E6C-84B0-0BF96B20BEA0}">
      <dsp:nvSpPr>
        <dsp:cNvPr id="0" name=""/>
        <dsp:cNvSpPr/>
      </dsp:nvSpPr>
      <dsp:spPr>
        <a:xfrm>
          <a:off x="3714749" y="1246509"/>
          <a:ext cx="3467100" cy="6313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المناقشة الثنائية</a:t>
          </a:r>
          <a:endParaRPr lang="ar-IQ" sz="2000" b="1" kern="1200" dirty="0"/>
        </a:p>
      </dsp:txBody>
      <dsp:txXfrm>
        <a:off x="3745568" y="1277328"/>
        <a:ext cx="3405462" cy="569690"/>
      </dsp:txXfrm>
    </dsp:sp>
    <dsp:sp modelId="{16DD8E04-8074-4ADE-A921-58A22D0B0E93}">
      <dsp:nvSpPr>
        <dsp:cNvPr id="0" name=""/>
        <dsp:cNvSpPr/>
      </dsp:nvSpPr>
      <dsp:spPr>
        <a:xfrm>
          <a:off x="3714749" y="1956754"/>
          <a:ext cx="3467100" cy="6313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المناقشة المفتوحة الحرة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2000" b="1" kern="1200" dirty="0"/>
        </a:p>
      </dsp:txBody>
      <dsp:txXfrm>
        <a:off x="3745568" y="1987573"/>
        <a:ext cx="3405462" cy="569690"/>
      </dsp:txXfrm>
    </dsp:sp>
    <dsp:sp modelId="{2497F9E4-E20E-4566-9818-C047958BF1AC}">
      <dsp:nvSpPr>
        <dsp:cNvPr id="0" name=""/>
        <dsp:cNvSpPr/>
      </dsp:nvSpPr>
      <dsp:spPr>
        <a:xfrm>
          <a:off x="3714749" y="2666999"/>
          <a:ext cx="3467100" cy="6313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المناقشة المخطط لها المقيدة</a:t>
          </a:r>
          <a:endParaRPr lang="ar-IQ" sz="2000" b="1" kern="1200" dirty="0"/>
        </a:p>
      </dsp:txBody>
      <dsp:txXfrm>
        <a:off x="3745568" y="2697818"/>
        <a:ext cx="3405462" cy="569690"/>
      </dsp:txXfrm>
    </dsp:sp>
    <dsp:sp modelId="{072CA789-6E3D-42C2-94D2-FA28CEEB11F6}">
      <dsp:nvSpPr>
        <dsp:cNvPr id="0" name=""/>
        <dsp:cNvSpPr/>
      </dsp:nvSpPr>
      <dsp:spPr>
        <a:xfrm>
          <a:off x="3714749" y="3377245"/>
          <a:ext cx="3467100" cy="6313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المناقشة </a:t>
          </a:r>
          <a:r>
            <a:rPr lang="ar-IQ" sz="2000" b="1" kern="1200" dirty="0" err="1" smtClean="0"/>
            <a:t>الاكتشافية</a:t>
          </a:r>
          <a:r>
            <a:rPr lang="ar-IQ" sz="2000" b="1" kern="1200" dirty="0" smtClean="0"/>
            <a:t> الجدلية</a:t>
          </a:r>
          <a:endParaRPr lang="ar-IQ" sz="2000" b="1" kern="1200" dirty="0"/>
        </a:p>
      </dsp:txBody>
      <dsp:txXfrm>
        <a:off x="3745568" y="3408064"/>
        <a:ext cx="3405462" cy="569690"/>
      </dsp:txXfrm>
    </dsp:sp>
    <dsp:sp modelId="{043C6139-90A1-434B-9CA4-30240FCFB4F6}">
      <dsp:nvSpPr>
        <dsp:cNvPr id="0" name=""/>
        <dsp:cNvSpPr/>
      </dsp:nvSpPr>
      <dsp:spPr>
        <a:xfrm>
          <a:off x="3714749" y="4087490"/>
          <a:ext cx="3467100" cy="6313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المناقشة الجماعة الحرة</a:t>
          </a:r>
          <a:endParaRPr lang="ar-IQ" sz="2000" b="1" kern="1200" dirty="0"/>
        </a:p>
      </dsp:txBody>
      <dsp:txXfrm>
        <a:off x="3745568" y="4118309"/>
        <a:ext cx="3405462" cy="5696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7F61E-000E-456E-B1E9-3163FD0CAC60}">
      <dsp:nvSpPr>
        <dsp:cNvPr id="0" name=""/>
        <dsp:cNvSpPr/>
      </dsp:nvSpPr>
      <dsp:spPr>
        <a:xfrm>
          <a:off x="617219" y="0"/>
          <a:ext cx="6995160" cy="500134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5ED27E-5A4C-4F69-8361-1060C10E38DE}">
      <dsp:nvSpPr>
        <dsp:cNvPr id="0" name=""/>
        <dsp:cNvSpPr/>
      </dsp:nvSpPr>
      <dsp:spPr>
        <a:xfrm>
          <a:off x="82352" y="1472955"/>
          <a:ext cx="2561503" cy="200053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6600" kern="1200" dirty="0" smtClean="0">
              <a:solidFill>
                <a:schemeClr val="bg1"/>
              </a:solidFill>
            </a:rPr>
            <a:t>التثبت ودمج</a:t>
          </a:r>
          <a:endParaRPr lang="ar-IQ" sz="6600" kern="1200" dirty="0">
            <a:solidFill>
              <a:schemeClr val="bg1"/>
            </a:solidFill>
          </a:endParaRPr>
        </a:p>
      </dsp:txBody>
      <dsp:txXfrm>
        <a:off x="180010" y="1570613"/>
        <a:ext cx="2366187" cy="1805221"/>
      </dsp:txXfrm>
    </dsp:sp>
    <dsp:sp modelId="{0DB00831-6FA2-4424-BAFA-7E22B869A0B1}">
      <dsp:nvSpPr>
        <dsp:cNvPr id="0" name=""/>
        <dsp:cNvSpPr/>
      </dsp:nvSpPr>
      <dsp:spPr>
        <a:xfrm>
          <a:off x="2834048" y="1500403"/>
          <a:ext cx="2561503" cy="20005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800" kern="1200" dirty="0" smtClean="0">
              <a:solidFill>
                <a:schemeClr val="bg1"/>
              </a:solidFill>
            </a:rPr>
            <a:t>عرض الموضوع </a:t>
          </a:r>
          <a:endParaRPr lang="ar-IQ" sz="4800" kern="1200" dirty="0">
            <a:solidFill>
              <a:schemeClr val="bg1"/>
            </a:solidFill>
          </a:endParaRPr>
        </a:p>
      </dsp:txBody>
      <dsp:txXfrm>
        <a:off x="2931706" y="1598061"/>
        <a:ext cx="2366187" cy="1805221"/>
      </dsp:txXfrm>
    </dsp:sp>
    <dsp:sp modelId="{F8E40F83-BE4E-4057-B291-4A3274B355E9}">
      <dsp:nvSpPr>
        <dsp:cNvPr id="0" name=""/>
        <dsp:cNvSpPr/>
      </dsp:nvSpPr>
      <dsp:spPr>
        <a:xfrm>
          <a:off x="5665183" y="1500403"/>
          <a:ext cx="2561503" cy="200053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6600" kern="1200" dirty="0" smtClean="0">
              <a:solidFill>
                <a:schemeClr val="bg1"/>
              </a:solidFill>
            </a:rPr>
            <a:t>المقدمة</a:t>
          </a:r>
          <a:endParaRPr lang="ar-IQ" sz="6600" kern="1200" dirty="0">
            <a:solidFill>
              <a:schemeClr val="bg1"/>
            </a:solidFill>
          </a:endParaRPr>
        </a:p>
      </dsp:txBody>
      <dsp:txXfrm>
        <a:off x="5762841" y="1598061"/>
        <a:ext cx="2366187" cy="1805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15/06/1446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8305800" cy="1143000"/>
          </a:xfrm>
        </p:spPr>
        <p:txBody>
          <a:bodyPr/>
          <a:lstStyle/>
          <a:p>
            <a:r>
              <a:rPr lang="ar-IQ" sz="6600" dirty="0" err="1" smtClean="0">
                <a:solidFill>
                  <a:srgbClr val="FF0000"/>
                </a:solidFill>
              </a:rPr>
              <a:t>م.د</a:t>
            </a:r>
            <a:r>
              <a:rPr lang="ar-IQ" sz="6600" dirty="0" smtClean="0">
                <a:solidFill>
                  <a:srgbClr val="FF0000"/>
                </a:solidFill>
              </a:rPr>
              <a:t>. رشا علي فهد</a:t>
            </a:r>
            <a:endParaRPr lang="ar-IQ" sz="6600" dirty="0">
              <a:solidFill>
                <a:srgbClr val="FF0000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57200" y="548680"/>
            <a:ext cx="8305800" cy="3024336"/>
          </a:xfrm>
        </p:spPr>
        <p:txBody>
          <a:bodyPr/>
          <a:lstStyle/>
          <a:p>
            <a:r>
              <a:rPr lang="ar-IQ" dirty="0" smtClean="0">
                <a:solidFill>
                  <a:schemeClr val="bg1"/>
                </a:solidFill>
              </a:rPr>
              <a:t>الجامعة المستنصرية-كلية التربية</a:t>
            </a:r>
            <a:br>
              <a:rPr lang="ar-IQ" dirty="0" smtClean="0">
                <a:solidFill>
                  <a:schemeClr val="bg1"/>
                </a:solidFill>
              </a:rPr>
            </a:br>
            <a:r>
              <a:rPr lang="ar-IQ" dirty="0" smtClean="0">
                <a:solidFill>
                  <a:schemeClr val="bg1"/>
                </a:solidFill>
              </a:rPr>
              <a:t>قسم الجغرافية</a:t>
            </a:r>
            <a:br>
              <a:rPr lang="ar-IQ" dirty="0" smtClean="0">
                <a:solidFill>
                  <a:schemeClr val="bg1"/>
                </a:solidFill>
              </a:rPr>
            </a:br>
            <a:r>
              <a:rPr lang="ar-IQ" dirty="0" smtClean="0">
                <a:solidFill>
                  <a:schemeClr val="bg1"/>
                </a:solidFill>
              </a:rPr>
              <a:t>المرحلة الثالثة-مسائي</a:t>
            </a:r>
            <a:br>
              <a:rPr lang="ar-IQ" dirty="0" smtClean="0">
                <a:solidFill>
                  <a:schemeClr val="bg1"/>
                </a:solidFill>
              </a:rPr>
            </a:br>
            <a:r>
              <a:rPr lang="ar-IQ" dirty="0" smtClean="0">
                <a:solidFill>
                  <a:schemeClr val="bg1"/>
                </a:solidFill>
              </a:rPr>
              <a:t>أنواع طرائق التدريس</a:t>
            </a: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819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ar-IQ" sz="2400" b="1" dirty="0" smtClean="0">
                <a:solidFill>
                  <a:schemeClr val="bg1"/>
                </a:solidFill>
              </a:rPr>
              <a:t>1.المحاضرة </a:t>
            </a:r>
            <a:r>
              <a:rPr lang="ar-IQ" sz="2400" b="1" dirty="0">
                <a:solidFill>
                  <a:schemeClr val="bg1"/>
                </a:solidFill>
              </a:rPr>
              <a:t>: </a:t>
            </a:r>
            <a:r>
              <a:rPr lang="ar-IQ" sz="2400" dirty="0">
                <a:solidFill>
                  <a:schemeClr val="bg1"/>
                </a:solidFill>
              </a:rPr>
              <a:t>ويقصد بها العرض الشفوي للموضوع من غير مناقشة او اشراك الطلبة في </a:t>
            </a:r>
            <a:r>
              <a:rPr lang="ar-IQ" sz="2400" dirty="0" smtClean="0">
                <a:solidFill>
                  <a:schemeClr val="bg1"/>
                </a:solidFill>
              </a:rPr>
              <a:t>الدرس </a:t>
            </a:r>
            <a:r>
              <a:rPr lang="ar-IQ" sz="2400" dirty="0">
                <a:solidFill>
                  <a:schemeClr val="bg1"/>
                </a:solidFill>
              </a:rPr>
              <a:t>والاستماع والفهم وتدوين الملاحظات وتستخدم عند </a:t>
            </a:r>
            <a:r>
              <a:rPr lang="ar-IQ" sz="2400" dirty="0" smtClean="0">
                <a:solidFill>
                  <a:schemeClr val="bg1"/>
                </a:solidFill>
              </a:rPr>
              <a:t>تقديم احيانا </a:t>
            </a:r>
            <a:r>
              <a:rPr lang="ar-IQ" sz="2400" dirty="0">
                <a:solidFill>
                  <a:schemeClr val="bg1"/>
                </a:solidFill>
              </a:rPr>
              <a:t>الدرس او تلخيصه او </a:t>
            </a:r>
            <a:r>
              <a:rPr lang="ar-IQ" sz="2400" dirty="0" smtClean="0">
                <a:solidFill>
                  <a:schemeClr val="bg1"/>
                </a:solidFill>
              </a:rPr>
              <a:t>تقديم معلومات </a:t>
            </a:r>
            <a:r>
              <a:rPr lang="ar-IQ" sz="2400" dirty="0">
                <a:solidFill>
                  <a:schemeClr val="bg1"/>
                </a:solidFill>
              </a:rPr>
              <a:t>اضافة او تقديم اسئلة للطلبة .</a:t>
            </a:r>
          </a:p>
          <a:p>
            <a:pPr marL="0" indent="0">
              <a:buNone/>
            </a:pPr>
            <a:r>
              <a:rPr lang="ar-IQ" sz="2400" b="1" dirty="0" smtClean="0">
                <a:solidFill>
                  <a:schemeClr val="bg1"/>
                </a:solidFill>
              </a:rPr>
              <a:t>2.</a:t>
            </a:r>
            <a:r>
              <a:rPr lang="ar-IQ" sz="2400" dirty="0" smtClean="0">
                <a:solidFill>
                  <a:schemeClr val="bg1"/>
                </a:solidFill>
              </a:rPr>
              <a:t> </a:t>
            </a:r>
            <a:r>
              <a:rPr lang="ar-IQ" sz="2400" b="1" dirty="0">
                <a:solidFill>
                  <a:schemeClr val="bg1"/>
                </a:solidFill>
              </a:rPr>
              <a:t>الشرح : </a:t>
            </a:r>
            <a:r>
              <a:rPr lang="ar-IQ" sz="2400" dirty="0">
                <a:solidFill>
                  <a:schemeClr val="bg1"/>
                </a:solidFill>
              </a:rPr>
              <a:t>هو توضيح الغامض من المعلومات خلال الدرس للطلبة.</a:t>
            </a:r>
          </a:p>
          <a:p>
            <a:pPr marL="0" indent="0">
              <a:buNone/>
            </a:pPr>
            <a:r>
              <a:rPr lang="ar-IQ" sz="2400" b="1" dirty="0" smtClean="0">
                <a:solidFill>
                  <a:schemeClr val="bg1"/>
                </a:solidFill>
              </a:rPr>
              <a:t>3.الوصف </a:t>
            </a:r>
            <a:r>
              <a:rPr lang="ar-IQ" sz="2400" b="1" dirty="0">
                <a:solidFill>
                  <a:schemeClr val="bg1"/>
                </a:solidFill>
              </a:rPr>
              <a:t>: </a:t>
            </a:r>
            <a:r>
              <a:rPr lang="ar-IQ" sz="2400" dirty="0">
                <a:solidFill>
                  <a:schemeClr val="bg1"/>
                </a:solidFill>
              </a:rPr>
              <a:t>يستخدم الوصف في حالة وجود وسيلة تقرب الحقائق المراد تعليمها ، ويظهر </a:t>
            </a:r>
            <a:r>
              <a:rPr lang="ar-IQ" sz="2400" dirty="0" smtClean="0">
                <a:solidFill>
                  <a:schemeClr val="bg1"/>
                </a:solidFill>
              </a:rPr>
              <a:t>ذلك بوضوح </a:t>
            </a:r>
            <a:r>
              <a:rPr lang="ar-IQ" sz="2400" dirty="0">
                <a:solidFill>
                  <a:schemeClr val="bg1"/>
                </a:solidFill>
              </a:rPr>
              <a:t>في عرض الحقائق التاريخية كوصف معركة ، او في </a:t>
            </a:r>
            <a:r>
              <a:rPr lang="ar-IQ" sz="2400" dirty="0" smtClean="0">
                <a:solidFill>
                  <a:schemeClr val="bg1"/>
                </a:solidFill>
              </a:rPr>
              <a:t>دروس </a:t>
            </a:r>
            <a:r>
              <a:rPr lang="ar-IQ" sz="2400" dirty="0">
                <a:solidFill>
                  <a:schemeClr val="bg1"/>
                </a:solidFill>
              </a:rPr>
              <a:t>العلوم.</a:t>
            </a:r>
          </a:p>
          <a:p>
            <a:pPr marL="0" indent="0">
              <a:buNone/>
            </a:pPr>
            <a:r>
              <a:rPr lang="ar-IQ" sz="2400" b="1" dirty="0" smtClean="0">
                <a:solidFill>
                  <a:schemeClr val="bg1"/>
                </a:solidFill>
              </a:rPr>
              <a:t>4.القصة </a:t>
            </a:r>
            <a:r>
              <a:rPr lang="ar-IQ" sz="2400" b="1" dirty="0">
                <a:solidFill>
                  <a:schemeClr val="bg1"/>
                </a:solidFill>
              </a:rPr>
              <a:t>: </a:t>
            </a:r>
            <a:r>
              <a:rPr lang="ar-IQ" sz="2400" dirty="0">
                <a:solidFill>
                  <a:schemeClr val="bg1"/>
                </a:solidFill>
              </a:rPr>
              <a:t>وهي احد اجناس الادب العام ويكون لها اثرها الكبير في نفوس الطلبة لا سيما </a:t>
            </a:r>
            <a:r>
              <a:rPr lang="ar-IQ" sz="2400" dirty="0" smtClean="0">
                <a:solidFill>
                  <a:schemeClr val="bg1"/>
                </a:solidFill>
              </a:rPr>
              <a:t>الصغار منهم </a:t>
            </a:r>
            <a:r>
              <a:rPr lang="ar-IQ" sz="2400" dirty="0">
                <a:solidFill>
                  <a:schemeClr val="bg1"/>
                </a:solidFill>
              </a:rPr>
              <a:t>فهي تثير الاهتمام من خلال عرض معلومات بطريقة </a:t>
            </a:r>
            <a:r>
              <a:rPr lang="ar-IQ" sz="2400" dirty="0" smtClean="0">
                <a:solidFill>
                  <a:schemeClr val="bg1"/>
                </a:solidFill>
              </a:rPr>
              <a:t>شيقة </a:t>
            </a:r>
            <a:r>
              <a:rPr lang="ar-IQ" sz="2400" dirty="0">
                <a:solidFill>
                  <a:schemeClr val="bg1"/>
                </a:solidFill>
              </a:rPr>
              <a:t>وتقدم تفصيلات </a:t>
            </a:r>
            <a:r>
              <a:rPr lang="ar-IQ" sz="2400" dirty="0" smtClean="0">
                <a:solidFill>
                  <a:schemeClr val="bg1"/>
                </a:solidFill>
              </a:rPr>
              <a:t>الموضوع وتوسيع </a:t>
            </a:r>
            <a:r>
              <a:rPr lang="ar-IQ" sz="2400" dirty="0">
                <a:solidFill>
                  <a:schemeClr val="bg1"/>
                </a:solidFill>
              </a:rPr>
              <a:t>الخيال وتوليد الانفعالات التي تساعد على الفهم والاستيعاب .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/>
          </a:bodyPr>
          <a:lstStyle/>
          <a:p>
            <a:pPr algn="ctr"/>
            <a:r>
              <a:rPr lang="ar-IQ" sz="4400" b="1" dirty="0">
                <a:solidFill>
                  <a:schemeClr val="bg1"/>
                </a:solidFill>
              </a:rPr>
              <a:t>صور الطريقة </a:t>
            </a:r>
            <a:r>
              <a:rPr lang="ar-IQ" sz="4400" b="1" dirty="0" err="1">
                <a:solidFill>
                  <a:schemeClr val="bg1"/>
                </a:solidFill>
              </a:rPr>
              <a:t>الإلقائية</a:t>
            </a:r>
            <a:r>
              <a:rPr lang="ar-IQ" sz="4400" b="1" dirty="0">
                <a:solidFill>
                  <a:schemeClr val="bg1"/>
                </a:solidFill>
              </a:rPr>
              <a:t> :</a:t>
            </a:r>
            <a:br>
              <a:rPr lang="ar-IQ" sz="4400" b="1" dirty="0">
                <a:solidFill>
                  <a:schemeClr val="bg1"/>
                </a:solidFill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18311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3200" dirty="0" smtClean="0">
                <a:solidFill>
                  <a:schemeClr val="bg1"/>
                </a:solidFill>
              </a:rPr>
              <a:t>1 </a:t>
            </a:r>
            <a:r>
              <a:rPr lang="ar-IQ" sz="3200" dirty="0">
                <a:solidFill>
                  <a:schemeClr val="bg1"/>
                </a:solidFill>
              </a:rPr>
              <a:t>تمتاز الطريقة </a:t>
            </a:r>
            <a:r>
              <a:rPr lang="ar-IQ" sz="3200" dirty="0" err="1">
                <a:solidFill>
                  <a:schemeClr val="bg1"/>
                </a:solidFill>
              </a:rPr>
              <a:t>الإلقائية</a:t>
            </a:r>
            <a:r>
              <a:rPr lang="ar-IQ" sz="3200" dirty="0">
                <a:solidFill>
                  <a:schemeClr val="bg1"/>
                </a:solidFill>
              </a:rPr>
              <a:t> بصفة عامة بسهولة التطبيق ، وبموافقتها لمختلف مراحل </a:t>
            </a:r>
            <a:r>
              <a:rPr lang="ar-IQ" sz="3200" dirty="0" smtClean="0">
                <a:solidFill>
                  <a:schemeClr val="bg1"/>
                </a:solidFill>
              </a:rPr>
              <a:t>التعليم</a:t>
            </a:r>
            <a:r>
              <a:rPr lang="ar-IQ" sz="3200" dirty="0">
                <a:solidFill>
                  <a:schemeClr val="bg1"/>
                </a:solidFill>
              </a:rPr>
              <a:t> </a:t>
            </a:r>
            <a:r>
              <a:rPr lang="ar-IQ" sz="3200" dirty="0" smtClean="0">
                <a:solidFill>
                  <a:schemeClr val="bg1"/>
                </a:solidFill>
              </a:rPr>
              <a:t>باستثناء </a:t>
            </a:r>
            <a:r>
              <a:rPr lang="ar-IQ" sz="3200" dirty="0">
                <a:solidFill>
                  <a:schemeClr val="bg1"/>
                </a:solidFill>
              </a:rPr>
              <a:t>طريقة </a:t>
            </a:r>
            <a:r>
              <a:rPr lang="ar-IQ" sz="3200" dirty="0" smtClean="0">
                <a:solidFill>
                  <a:schemeClr val="bg1"/>
                </a:solidFill>
              </a:rPr>
              <a:t>المحاضرة </a:t>
            </a:r>
            <a:r>
              <a:rPr lang="ar-IQ" sz="3200" dirty="0">
                <a:solidFill>
                  <a:schemeClr val="bg1"/>
                </a:solidFill>
              </a:rPr>
              <a:t>التي </a:t>
            </a:r>
            <a:r>
              <a:rPr lang="ar-IQ" sz="3200" dirty="0" smtClean="0">
                <a:solidFill>
                  <a:schemeClr val="bg1"/>
                </a:solidFill>
              </a:rPr>
              <a:t>تستخدم </a:t>
            </a:r>
            <a:r>
              <a:rPr lang="ar-IQ" sz="3200" dirty="0">
                <a:solidFill>
                  <a:schemeClr val="bg1"/>
                </a:solidFill>
              </a:rPr>
              <a:t>خصيصا </a:t>
            </a:r>
            <a:r>
              <a:rPr lang="ar-IQ" sz="3200" dirty="0" smtClean="0">
                <a:solidFill>
                  <a:schemeClr val="bg1"/>
                </a:solidFill>
              </a:rPr>
              <a:t>لطلبة </a:t>
            </a:r>
            <a:r>
              <a:rPr lang="ar-IQ" sz="3200" dirty="0">
                <a:solidFill>
                  <a:schemeClr val="bg1"/>
                </a:solidFill>
              </a:rPr>
              <a:t>الجامعة أو كبار السن بصفة عامة.</a:t>
            </a:r>
          </a:p>
          <a:p>
            <a:pPr marL="0" indent="0">
              <a:buNone/>
            </a:pPr>
            <a:r>
              <a:rPr lang="ar-IQ" sz="3200" dirty="0">
                <a:solidFill>
                  <a:schemeClr val="bg1"/>
                </a:solidFill>
              </a:rPr>
              <a:t>2  تمتاز طريقة </a:t>
            </a:r>
            <a:r>
              <a:rPr lang="ar-IQ" sz="3200" dirty="0" smtClean="0">
                <a:solidFill>
                  <a:schemeClr val="bg1"/>
                </a:solidFill>
              </a:rPr>
              <a:t>المحاضرة </a:t>
            </a:r>
            <a:r>
              <a:rPr lang="ar-IQ" sz="3200" dirty="0">
                <a:solidFill>
                  <a:schemeClr val="bg1"/>
                </a:solidFill>
              </a:rPr>
              <a:t>باتساع نطاق المعرفة، وبتقديم معلومات جديدة من هنا وهناك </a:t>
            </a:r>
            <a:r>
              <a:rPr lang="ar-IQ" sz="3200" dirty="0" smtClean="0">
                <a:solidFill>
                  <a:schemeClr val="bg1"/>
                </a:solidFill>
              </a:rPr>
              <a:t>مما يساعد </a:t>
            </a:r>
            <a:r>
              <a:rPr lang="ar-IQ" sz="3200" dirty="0">
                <a:solidFill>
                  <a:schemeClr val="bg1"/>
                </a:solidFill>
              </a:rPr>
              <a:t>في إثراء معلومات الحاضرين.</a:t>
            </a:r>
          </a:p>
          <a:p>
            <a:pPr marL="0" indent="0">
              <a:buNone/>
            </a:pPr>
            <a:r>
              <a:rPr lang="ar-IQ" sz="3200" dirty="0">
                <a:solidFill>
                  <a:schemeClr val="bg1"/>
                </a:solidFill>
              </a:rPr>
              <a:t>3 تفيد طريقة الشرح في توضيح النقاط الغامضة ويساعد الوصف كذلك في خدمة </a:t>
            </a:r>
            <a:r>
              <a:rPr lang="ar-IQ" sz="3200" dirty="0" smtClean="0">
                <a:solidFill>
                  <a:schemeClr val="bg1"/>
                </a:solidFill>
              </a:rPr>
              <a:t>هذا الغرض</a:t>
            </a:r>
            <a:r>
              <a:rPr lang="ar-IQ" sz="3200" dirty="0">
                <a:solidFill>
                  <a:schemeClr val="bg1"/>
                </a:solidFill>
              </a:rPr>
              <a:t>، وثبوت الأفكار في الذهن.</a:t>
            </a:r>
          </a:p>
          <a:p>
            <a:pPr marL="0" indent="0">
              <a:buNone/>
            </a:pPr>
            <a:r>
              <a:rPr lang="ar-IQ" sz="3200" dirty="0">
                <a:solidFill>
                  <a:schemeClr val="bg1"/>
                </a:solidFill>
              </a:rPr>
              <a:t>4  تعتبر طريقة الوصف مناسبة لتطبيقها في مختلف ميادين المعرفة، وتمتاز طريقة </a:t>
            </a:r>
            <a:r>
              <a:rPr lang="ar-IQ" sz="3200" dirty="0" smtClean="0">
                <a:solidFill>
                  <a:schemeClr val="bg1"/>
                </a:solidFill>
              </a:rPr>
              <a:t>القصص بأنها </a:t>
            </a:r>
            <a:r>
              <a:rPr lang="ar-IQ" sz="3200" dirty="0">
                <a:solidFill>
                  <a:schemeClr val="bg1"/>
                </a:solidFill>
              </a:rPr>
              <a:t>تشد انتباه الطلبة وتزيد من تركيزهم واهتمامهم بموضوع الدرس .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b="1" dirty="0"/>
              <a:t>مميزات الطريقة </a:t>
            </a:r>
            <a:r>
              <a:rPr lang="ar-IQ" b="1" dirty="0" err="1"/>
              <a:t>الالقائية</a:t>
            </a:r>
            <a:r>
              <a:rPr lang="ar-IQ" b="1" dirty="0"/>
              <a:t> :</a:t>
            </a:r>
            <a:br>
              <a:rPr lang="ar-IQ" b="1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19301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2000" b="1" dirty="0" smtClean="0">
                <a:solidFill>
                  <a:schemeClr val="bg1"/>
                </a:solidFill>
              </a:rPr>
              <a:t>1  </a:t>
            </a:r>
            <a:r>
              <a:rPr lang="ar-IQ" sz="2000" b="1" dirty="0">
                <a:solidFill>
                  <a:schemeClr val="bg1"/>
                </a:solidFill>
              </a:rPr>
              <a:t>تسبب هذه الطريقة إجهاد وإرهاق المدرس حيث أنه يلقى عليه العبء طوال المحاضرة.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2 موقف الطلبة في هذه الطريقة موقف سلبي في عملية التعلم، وتنمي هذه الطريقة عند </a:t>
            </a:r>
            <a:r>
              <a:rPr lang="ar-IQ" sz="2000" b="1" dirty="0" smtClean="0">
                <a:solidFill>
                  <a:schemeClr val="bg1"/>
                </a:solidFill>
              </a:rPr>
              <a:t>الطلبة صفة </a:t>
            </a:r>
            <a:r>
              <a:rPr lang="ar-IQ" sz="2000" b="1" dirty="0">
                <a:solidFill>
                  <a:schemeClr val="bg1"/>
                </a:solidFill>
              </a:rPr>
              <a:t>الاتكال والاعتماد </a:t>
            </a:r>
            <a:r>
              <a:rPr lang="ar-IQ" sz="2000" b="1" dirty="0" smtClean="0">
                <a:solidFill>
                  <a:schemeClr val="bg1"/>
                </a:solidFill>
              </a:rPr>
              <a:t>للعلم</a:t>
            </a:r>
            <a:r>
              <a:rPr lang="ar-IQ" sz="2000" b="1" dirty="0">
                <a:solidFill>
                  <a:schemeClr val="bg1"/>
                </a:solidFill>
              </a:rPr>
              <a:t> </a:t>
            </a:r>
            <a:r>
              <a:rPr lang="ar-IQ" sz="2000" b="1" dirty="0" smtClean="0">
                <a:solidFill>
                  <a:schemeClr val="bg1"/>
                </a:solidFill>
              </a:rPr>
              <a:t>على </a:t>
            </a:r>
            <a:r>
              <a:rPr lang="ar-IQ" sz="2000" b="1" dirty="0">
                <a:solidFill>
                  <a:schemeClr val="bg1"/>
                </a:solidFill>
              </a:rPr>
              <a:t>المدرس الذي يعتبر مع الكتاب التعليمي وملخصاته </a:t>
            </a:r>
            <a:r>
              <a:rPr lang="ar-IQ" sz="2000" b="1" dirty="0" smtClean="0">
                <a:solidFill>
                  <a:schemeClr val="bg1"/>
                </a:solidFill>
              </a:rPr>
              <a:t>مصدرا والمعرفة</a:t>
            </a:r>
            <a:r>
              <a:rPr lang="ar-IQ" sz="2000" b="1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3 تؤدي هذه الطريقة إلى شيوع روح الملل بين الطلبة حيث أنها تميل للاستماع طوال </a:t>
            </a:r>
            <a:r>
              <a:rPr lang="ar-IQ" sz="2000" b="1" dirty="0" smtClean="0">
                <a:solidFill>
                  <a:schemeClr val="bg1"/>
                </a:solidFill>
              </a:rPr>
              <a:t>المحاضرة وتحرم </a:t>
            </a:r>
            <a:r>
              <a:rPr lang="ar-IQ" sz="2000" b="1" dirty="0">
                <a:solidFill>
                  <a:schemeClr val="bg1"/>
                </a:solidFill>
              </a:rPr>
              <a:t>الطلبة من الاشتراك الفعلي في تحديد أهداف الدرس ورسم خطته وتنفيذها.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4  أن هذه الطريقة تغفل ميول الطلبة ورغباتهم والفروق التعليمية بينهم إذ يعتبر </a:t>
            </a:r>
            <a:r>
              <a:rPr lang="ar-IQ" sz="2000" b="1" dirty="0" smtClean="0">
                <a:solidFill>
                  <a:schemeClr val="bg1"/>
                </a:solidFill>
              </a:rPr>
              <a:t>الطلبة سواسية </a:t>
            </a:r>
            <a:r>
              <a:rPr lang="ar-IQ" sz="2000" b="1" dirty="0">
                <a:solidFill>
                  <a:schemeClr val="bg1"/>
                </a:solidFill>
              </a:rPr>
              <a:t>في عقولهم التي تستقبل الأفكار الجديدة.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5 تهتم هذه الطريقة بالمعلومات وحدها وتعتبرها غاية في ذاتها وبذلك تغفل شخصية الطلبة </a:t>
            </a:r>
            <a:r>
              <a:rPr lang="ar-IQ" sz="2000" b="1" dirty="0" smtClean="0">
                <a:solidFill>
                  <a:schemeClr val="bg1"/>
                </a:solidFill>
              </a:rPr>
              <a:t>في جوانبها </a:t>
            </a:r>
            <a:r>
              <a:rPr lang="ar-IQ" sz="2000" b="1" dirty="0">
                <a:solidFill>
                  <a:schemeClr val="bg1"/>
                </a:solidFill>
              </a:rPr>
              <a:t>الجسمية والوجدانية والاجتماعية والانفعالية.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6  تنظر هذه الطريقة إلى المادة التعليمية على أنها مواد منفصلة لفظية، لا على أنها </a:t>
            </a:r>
            <a:r>
              <a:rPr lang="ar-IQ" sz="2000" b="1" dirty="0" smtClean="0">
                <a:solidFill>
                  <a:schemeClr val="bg1"/>
                </a:solidFill>
              </a:rPr>
              <a:t>خبرات متصلة</a:t>
            </a:r>
            <a:r>
              <a:rPr lang="ar-IQ" sz="2000" b="1" dirty="0">
                <a:solidFill>
                  <a:schemeClr val="bg1"/>
                </a:solidFill>
              </a:rPr>
              <a:t>، ولا تؤدي إلى اكتساب المهارات والعادات والاتجاهات والقيم.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7 </a:t>
            </a:r>
            <a:r>
              <a:rPr lang="ar-IQ" sz="2000" b="1" dirty="0" smtClean="0">
                <a:solidFill>
                  <a:schemeClr val="bg1"/>
                </a:solidFill>
              </a:rPr>
              <a:t>هذه </a:t>
            </a:r>
            <a:r>
              <a:rPr lang="ar-IQ" sz="2000" b="1" dirty="0">
                <a:solidFill>
                  <a:schemeClr val="bg1"/>
                </a:solidFill>
              </a:rPr>
              <a:t>الطريقة تجعل المدرس يسير على وتيرة واحدة وخطوات مرتبة </a:t>
            </a:r>
            <a:r>
              <a:rPr lang="ar-IQ" sz="2000" b="1" dirty="0" smtClean="0">
                <a:solidFill>
                  <a:schemeClr val="bg1"/>
                </a:solidFill>
              </a:rPr>
              <a:t>ترتيبا مما </a:t>
            </a:r>
            <a:r>
              <a:rPr lang="ar-IQ" sz="2000" b="1" dirty="0">
                <a:solidFill>
                  <a:schemeClr val="bg1"/>
                </a:solidFill>
              </a:rPr>
              <a:t>يؤدي في كثير من الأحيان إلى </a:t>
            </a:r>
            <a:r>
              <a:rPr lang="ar-IQ" sz="2000" b="1" dirty="0" smtClean="0">
                <a:solidFill>
                  <a:schemeClr val="bg1"/>
                </a:solidFill>
              </a:rPr>
              <a:t>شيوع روح الملل عند الطلبة.</a:t>
            </a:r>
            <a:endParaRPr lang="ar-IQ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8  إنها طريقة وثيقة الصلة بمفهوم ديكتاتوري عن السلطة إذا أن المدرس في هذه الطريقة </a:t>
            </a:r>
            <a:r>
              <a:rPr lang="ar-IQ" sz="2000" b="1" dirty="0" smtClean="0">
                <a:solidFill>
                  <a:schemeClr val="bg1"/>
                </a:solidFill>
              </a:rPr>
              <a:t>هو وحده </a:t>
            </a:r>
            <a:r>
              <a:rPr lang="ar-IQ" sz="2000" b="1" dirty="0">
                <a:solidFill>
                  <a:schemeClr val="bg1"/>
                </a:solidFill>
              </a:rPr>
              <a:t>المالك للمعرفة والطلبة فيها مسلوب الإرادة عليه أن يسمع ويلتزم الطاعة.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rmAutofit fontScale="90000"/>
          </a:bodyPr>
          <a:lstStyle/>
          <a:p>
            <a:pPr algn="ctr"/>
            <a:r>
              <a:rPr lang="ar-IQ" b="1" dirty="0">
                <a:solidFill>
                  <a:schemeClr val="bg1"/>
                </a:solidFill>
              </a:rPr>
              <a:t>سلبيات الطريقة </a:t>
            </a:r>
            <a:r>
              <a:rPr lang="ar-IQ" b="1" dirty="0" err="1">
                <a:solidFill>
                  <a:schemeClr val="bg1"/>
                </a:solidFill>
              </a:rPr>
              <a:t>الالقائية</a:t>
            </a:r>
            <a:r>
              <a:rPr lang="ar-IQ" b="1" dirty="0">
                <a:solidFill>
                  <a:schemeClr val="bg1"/>
                </a:solidFill>
              </a:rPr>
              <a:t> :</a:t>
            </a:r>
            <a:br>
              <a:rPr lang="ar-IQ" b="1" dirty="0">
                <a:solidFill>
                  <a:schemeClr val="bg1"/>
                </a:solidFill>
              </a:rPr>
            </a:b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66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ar-IQ" sz="38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prstClr val="black"/>
                </a:solidFill>
              </a:rPr>
              <a:t>س/وضح مميزات الطريقة </a:t>
            </a:r>
            <a:r>
              <a:rPr lang="ar-IQ" sz="3800" dirty="0" err="1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prstClr val="black"/>
                </a:solidFill>
              </a:rPr>
              <a:t>الإلقائية</a:t>
            </a:r>
            <a:r>
              <a:rPr lang="ar-IQ" sz="38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prstClr val="black"/>
                </a:solidFill>
              </a:rPr>
              <a:t>؟</a:t>
            </a:r>
            <a:br>
              <a:rPr lang="ar-IQ" sz="38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prstClr val="black"/>
                </a:solidFill>
              </a:rPr>
            </a:br>
            <a:r>
              <a:rPr lang="ar-IQ" sz="38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prstClr val="black"/>
                </a:solidFill>
              </a:rPr>
              <a:t>س/ عدد عيوب الطريقة </a:t>
            </a:r>
            <a:r>
              <a:rPr lang="ar-IQ" sz="3800" dirty="0" err="1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prstClr val="black"/>
                </a:solidFill>
              </a:rPr>
              <a:t>الإلقائية</a:t>
            </a:r>
            <a:r>
              <a:rPr lang="ar-IQ" sz="38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prstClr val="black"/>
                </a:solidFill>
              </a:rPr>
              <a:t>؟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1906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Autofit/>
          </a:bodyPr>
          <a:lstStyle/>
          <a:p>
            <a:pPr algn="just"/>
            <a:r>
              <a:rPr lang="ar-IQ" sz="3200" b="1" dirty="0">
                <a:solidFill>
                  <a:schemeClr val="bg1"/>
                </a:solidFill>
              </a:rPr>
              <a:t>مفهومها : </a:t>
            </a:r>
            <a:r>
              <a:rPr lang="ar-IQ" sz="3200" dirty="0">
                <a:solidFill>
                  <a:schemeClr val="bg1"/>
                </a:solidFill>
              </a:rPr>
              <a:t>هي عبارة عن </a:t>
            </a:r>
            <a:r>
              <a:rPr lang="ar-IQ" sz="3200" dirty="0" smtClean="0">
                <a:solidFill>
                  <a:schemeClr val="bg1"/>
                </a:solidFill>
              </a:rPr>
              <a:t>أسلوب </a:t>
            </a:r>
            <a:r>
              <a:rPr lang="ar-IQ" sz="3200" dirty="0">
                <a:solidFill>
                  <a:schemeClr val="bg1"/>
                </a:solidFill>
              </a:rPr>
              <a:t>يكون فيه المدرس والطلبة في موقف إيجابي حيث أنه يتم </a:t>
            </a:r>
            <a:r>
              <a:rPr lang="ar-IQ" sz="3200" dirty="0" smtClean="0">
                <a:solidFill>
                  <a:schemeClr val="bg1"/>
                </a:solidFill>
              </a:rPr>
              <a:t>طرح القضية </a:t>
            </a:r>
            <a:r>
              <a:rPr lang="ar-IQ" sz="3200" dirty="0">
                <a:solidFill>
                  <a:schemeClr val="bg1"/>
                </a:solidFill>
              </a:rPr>
              <a:t>أو الموضوع ويتم بعده تبادل الآراء المختلفة لدى الطلبة ثم يعقب المدرس على ذلك </a:t>
            </a:r>
            <a:r>
              <a:rPr lang="ar-IQ" sz="3200" dirty="0" smtClean="0">
                <a:solidFill>
                  <a:schemeClr val="bg1"/>
                </a:solidFill>
              </a:rPr>
              <a:t>بما هو </a:t>
            </a:r>
            <a:r>
              <a:rPr lang="ar-IQ" sz="3200" dirty="0">
                <a:solidFill>
                  <a:schemeClr val="bg1"/>
                </a:solidFill>
              </a:rPr>
              <a:t>صائب وبما هو غير صائب ويبلور كل </a:t>
            </a:r>
            <a:r>
              <a:rPr lang="ar-IQ" sz="3200" dirty="0" smtClean="0">
                <a:solidFill>
                  <a:schemeClr val="bg1"/>
                </a:solidFill>
              </a:rPr>
              <a:t>ذلك </a:t>
            </a:r>
            <a:r>
              <a:rPr lang="ar-IQ" sz="3200" dirty="0">
                <a:solidFill>
                  <a:schemeClr val="bg1"/>
                </a:solidFill>
              </a:rPr>
              <a:t>في نقاط حول الموضوع أو المشكلة </a:t>
            </a:r>
            <a:r>
              <a:rPr lang="ar-IQ" sz="3200" dirty="0" smtClean="0">
                <a:solidFill>
                  <a:schemeClr val="bg1"/>
                </a:solidFill>
              </a:rPr>
              <a:t>.وتقوم </a:t>
            </a:r>
            <a:r>
              <a:rPr lang="ar-IQ" sz="3200" dirty="0">
                <a:solidFill>
                  <a:schemeClr val="bg1"/>
                </a:solidFill>
              </a:rPr>
              <a:t>هذه الطريقة على الحوار والمناقشة في عرض الافكار والمعلومات وتبادلها بحرية ونظام </a:t>
            </a:r>
            <a:r>
              <a:rPr lang="ar-IQ" sz="3200" dirty="0" smtClean="0">
                <a:solidFill>
                  <a:schemeClr val="bg1"/>
                </a:solidFill>
              </a:rPr>
              <a:t>بين المدرس </a:t>
            </a:r>
            <a:r>
              <a:rPr lang="ar-IQ" sz="3200" dirty="0">
                <a:solidFill>
                  <a:schemeClr val="bg1"/>
                </a:solidFill>
              </a:rPr>
              <a:t>والطلبة ، </a:t>
            </a:r>
            <a:r>
              <a:rPr lang="ar-IQ" sz="3200" dirty="0" smtClean="0">
                <a:solidFill>
                  <a:schemeClr val="bg1"/>
                </a:solidFill>
              </a:rPr>
              <a:t>وتستند</a:t>
            </a:r>
            <a:r>
              <a:rPr lang="ar-IQ" sz="3200" dirty="0">
                <a:solidFill>
                  <a:schemeClr val="bg1"/>
                </a:solidFill>
              </a:rPr>
              <a:t> </a:t>
            </a:r>
            <a:r>
              <a:rPr lang="ar-IQ" sz="3200" dirty="0" smtClean="0">
                <a:solidFill>
                  <a:schemeClr val="bg1"/>
                </a:solidFill>
              </a:rPr>
              <a:t>بذلك على </a:t>
            </a:r>
            <a:r>
              <a:rPr lang="ar-IQ" sz="3200" dirty="0">
                <a:solidFill>
                  <a:schemeClr val="bg1"/>
                </a:solidFill>
              </a:rPr>
              <a:t>فاعلية الطلبة في النقاش بحيث يكون دور المدرس </a:t>
            </a:r>
            <a:r>
              <a:rPr lang="ar-IQ" sz="3200" dirty="0" smtClean="0">
                <a:solidFill>
                  <a:schemeClr val="bg1"/>
                </a:solidFill>
              </a:rPr>
              <a:t>منظما ومحفزا </a:t>
            </a:r>
            <a:r>
              <a:rPr lang="ar-IQ" sz="3200" dirty="0">
                <a:solidFill>
                  <a:schemeClr val="bg1"/>
                </a:solidFill>
              </a:rPr>
              <a:t>ا</a:t>
            </a:r>
            <a:r>
              <a:rPr lang="ar-IQ" sz="3200" dirty="0" smtClean="0">
                <a:solidFill>
                  <a:schemeClr val="bg1"/>
                </a:solidFill>
              </a:rPr>
              <a:t>لى </a:t>
            </a:r>
            <a:r>
              <a:rPr lang="ar-IQ" sz="3200" dirty="0">
                <a:solidFill>
                  <a:schemeClr val="bg1"/>
                </a:solidFill>
              </a:rPr>
              <a:t>المشاركة وتوجيه دفة المناقشة ، ويعد </a:t>
            </a:r>
            <a:r>
              <a:rPr lang="ar-IQ" sz="3200" dirty="0" smtClean="0">
                <a:solidFill>
                  <a:schemeClr val="bg1"/>
                </a:solidFill>
              </a:rPr>
              <a:t>سقراط اول </a:t>
            </a:r>
            <a:r>
              <a:rPr lang="ar-IQ" sz="3200" dirty="0">
                <a:solidFill>
                  <a:schemeClr val="bg1"/>
                </a:solidFill>
              </a:rPr>
              <a:t>من استخدم هذه </a:t>
            </a:r>
            <a:r>
              <a:rPr lang="ar-IQ" sz="3200" dirty="0" smtClean="0">
                <a:solidFill>
                  <a:schemeClr val="bg1"/>
                </a:solidFill>
              </a:rPr>
              <a:t>الطريقة  وتسمى بالطريقة </a:t>
            </a:r>
            <a:r>
              <a:rPr lang="ar-IQ" sz="3200" dirty="0" err="1">
                <a:solidFill>
                  <a:schemeClr val="bg1"/>
                </a:solidFill>
              </a:rPr>
              <a:t>السقراطية</a:t>
            </a:r>
            <a:r>
              <a:rPr lang="ar-IQ" sz="3200" dirty="0">
                <a:solidFill>
                  <a:schemeClr val="bg1"/>
                </a:solidFill>
              </a:rPr>
              <a:t> الحوارية .</a:t>
            </a:r>
          </a:p>
          <a:p>
            <a:pPr marL="0" indent="0" algn="just">
              <a:buNone/>
            </a:pPr>
            <a:endParaRPr lang="ar-IQ" sz="3200" dirty="0">
              <a:solidFill>
                <a:schemeClr val="bg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طريقة </a:t>
            </a:r>
            <a:r>
              <a:rPr lang="ar-IQ" b="1" dirty="0">
                <a:solidFill>
                  <a:schemeClr val="bg1"/>
                </a:solidFill>
              </a:rPr>
              <a:t>المناقشة او الطريقة </a:t>
            </a:r>
            <a:r>
              <a:rPr lang="ar-IQ" b="1" dirty="0" smtClean="0">
                <a:solidFill>
                  <a:schemeClr val="bg1"/>
                </a:solidFill>
              </a:rPr>
              <a:t>الحوارية</a:t>
            </a: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708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705672"/>
              </p:ext>
            </p:extLst>
          </p:nvPr>
        </p:nvGraphicFramePr>
        <p:xfrm>
          <a:off x="457200" y="15240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7200" b="1" dirty="0">
                <a:solidFill>
                  <a:schemeClr val="bg1"/>
                </a:solidFill>
              </a:rPr>
              <a:t>انواع طريقة المناقشة </a:t>
            </a:r>
            <a:endParaRPr lang="ar-IQ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11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-</a:t>
            </a:r>
            <a:r>
              <a:rPr lang="ar-IQ" sz="2000" dirty="0">
                <a:solidFill>
                  <a:schemeClr val="bg1"/>
                </a:solidFill>
              </a:rPr>
              <a:t>1 </a:t>
            </a:r>
            <a:r>
              <a:rPr lang="ar-IQ" sz="2000" b="1" dirty="0">
                <a:solidFill>
                  <a:schemeClr val="bg1"/>
                </a:solidFill>
              </a:rPr>
              <a:t>المناقشة التقليدية </a:t>
            </a:r>
            <a:r>
              <a:rPr lang="ar-IQ" sz="2000" dirty="0">
                <a:solidFill>
                  <a:schemeClr val="bg1"/>
                </a:solidFill>
              </a:rPr>
              <a:t>: تؤكد على السؤال والجواب بشكل يعود الطلبة على التفكير المستقل </a:t>
            </a:r>
            <a:r>
              <a:rPr lang="ar-IQ" sz="2000" dirty="0" smtClean="0">
                <a:solidFill>
                  <a:schemeClr val="bg1"/>
                </a:solidFill>
              </a:rPr>
              <a:t>وتدريب الذاكرة</a:t>
            </a:r>
            <a:r>
              <a:rPr lang="ar-IQ" sz="2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-</a:t>
            </a:r>
            <a:r>
              <a:rPr lang="ar-IQ" sz="2000" dirty="0">
                <a:solidFill>
                  <a:schemeClr val="bg1"/>
                </a:solidFill>
              </a:rPr>
              <a:t>2 </a:t>
            </a:r>
            <a:r>
              <a:rPr lang="ar-IQ" sz="2000" b="1" dirty="0">
                <a:solidFill>
                  <a:schemeClr val="bg1"/>
                </a:solidFill>
              </a:rPr>
              <a:t>المناقشة الثنائية : </a:t>
            </a:r>
            <a:r>
              <a:rPr lang="ar-IQ" sz="2000" dirty="0">
                <a:solidFill>
                  <a:schemeClr val="bg1"/>
                </a:solidFill>
              </a:rPr>
              <a:t>وفيها يجلس الطلبة امام الصف ويمثل احدهما دور السائل والاخر </a:t>
            </a:r>
            <a:r>
              <a:rPr lang="ar-IQ" sz="2000" dirty="0" smtClean="0">
                <a:solidFill>
                  <a:schemeClr val="bg1"/>
                </a:solidFill>
              </a:rPr>
              <a:t>دور المجيب </a:t>
            </a:r>
            <a:r>
              <a:rPr lang="ar-IQ" sz="2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-</a:t>
            </a:r>
            <a:r>
              <a:rPr lang="ar-IQ" sz="2000" dirty="0">
                <a:solidFill>
                  <a:schemeClr val="bg1"/>
                </a:solidFill>
              </a:rPr>
              <a:t>3 </a:t>
            </a:r>
            <a:r>
              <a:rPr lang="ar-IQ" sz="2000" b="1" dirty="0">
                <a:solidFill>
                  <a:schemeClr val="bg1"/>
                </a:solidFill>
              </a:rPr>
              <a:t>المناقشة المفتوحة الحرة : </a:t>
            </a:r>
            <a:r>
              <a:rPr lang="ar-IQ" sz="2000" dirty="0">
                <a:solidFill>
                  <a:schemeClr val="bg1"/>
                </a:solidFill>
              </a:rPr>
              <a:t>يتم فيها طرح قضية أو أثارة مشكلة ذات صلة بوضوح للدرس </a:t>
            </a:r>
            <a:r>
              <a:rPr lang="ar-IQ" sz="2000" dirty="0" smtClean="0">
                <a:solidFill>
                  <a:schemeClr val="bg1"/>
                </a:solidFill>
              </a:rPr>
              <a:t>وقد تكون </a:t>
            </a:r>
            <a:r>
              <a:rPr lang="ar-IQ" sz="2000" dirty="0">
                <a:solidFill>
                  <a:schemeClr val="bg1"/>
                </a:solidFill>
              </a:rPr>
              <a:t>ذات علاقة بحياة الناس قد تكون نقطة انطلاق للمدرس في طريقة المناقشة مع الطلبة </a:t>
            </a:r>
            <a:r>
              <a:rPr lang="ar-IQ" sz="2000" dirty="0" smtClean="0">
                <a:solidFill>
                  <a:schemeClr val="bg1"/>
                </a:solidFill>
              </a:rPr>
              <a:t>،على </a:t>
            </a:r>
            <a:r>
              <a:rPr lang="ar-IQ" sz="2000" dirty="0">
                <a:solidFill>
                  <a:schemeClr val="bg1"/>
                </a:solidFill>
              </a:rPr>
              <a:t>سبيل المثال، مناقشة مواضيع عن البيئة أو عن التلوث، أو الطاقة والغذاء والاتصال 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-</a:t>
            </a:r>
            <a:r>
              <a:rPr lang="ar-IQ" sz="2000" dirty="0">
                <a:solidFill>
                  <a:schemeClr val="bg1"/>
                </a:solidFill>
              </a:rPr>
              <a:t>4 </a:t>
            </a:r>
            <a:r>
              <a:rPr lang="ar-IQ" sz="2000" b="1" dirty="0">
                <a:solidFill>
                  <a:schemeClr val="bg1"/>
                </a:solidFill>
              </a:rPr>
              <a:t>المناقشة المخطط لها المقيدة </a:t>
            </a:r>
            <a:r>
              <a:rPr lang="ar-IQ" sz="2000" dirty="0">
                <a:solidFill>
                  <a:schemeClr val="bg1"/>
                </a:solidFill>
              </a:rPr>
              <a:t>: تمتاز بالتخطيط المسبق لها والتي يتحدد من خلالها </a:t>
            </a:r>
            <a:r>
              <a:rPr lang="ar-IQ" sz="2000" dirty="0" smtClean="0">
                <a:solidFill>
                  <a:schemeClr val="bg1"/>
                </a:solidFill>
              </a:rPr>
              <a:t>محتوى المناقشة </a:t>
            </a:r>
            <a:r>
              <a:rPr lang="ar-IQ" sz="2000" dirty="0">
                <a:solidFill>
                  <a:schemeClr val="bg1"/>
                </a:solidFill>
              </a:rPr>
              <a:t>ويعمل المدرس على صياغة الأسئلة الرئيسية التي يتم طرحها من قبل </a:t>
            </a:r>
            <a:r>
              <a:rPr lang="ar-IQ" sz="2000" dirty="0" smtClean="0">
                <a:solidFill>
                  <a:schemeClr val="bg1"/>
                </a:solidFill>
              </a:rPr>
              <a:t>الأستاذ.</a:t>
            </a:r>
            <a:endParaRPr lang="ar-IQ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-</a:t>
            </a:r>
            <a:r>
              <a:rPr lang="ar-IQ" sz="2000" dirty="0">
                <a:solidFill>
                  <a:schemeClr val="bg1"/>
                </a:solidFill>
              </a:rPr>
              <a:t>5 </a:t>
            </a:r>
            <a:r>
              <a:rPr lang="ar-IQ" sz="2000" b="1" dirty="0">
                <a:solidFill>
                  <a:schemeClr val="bg1"/>
                </a:solidFill>
              </a:rPr>
              <a:t>المناقشة </a:t>
            </a:r>
            <a:r>
              <a:rPr lang="ar-IQ" sz="2000" b="1" dirty="0" err="1">
                <a:solidFill>
                  <a:schemeClr val="bg1"/>
                </a:solidFill>
              </a:rPr>
              <a:t>الاكتشافية</a:t>
            </a:r>
            <a:r>
              <a:rPr lang="ar-IQ" sz="2000" b="1" dirty="0">
                <a:solidFill>
                  <a:schemeClr val="bg1"/>
                </a:solidFill>
              </a:rPr>
              <a:t> الجدلية : </a:t>
            </a:r>
            <a:r>
              <a:rPr lang="ar-IQ" sz="2000" dirty="0">
                <a:solidFill>
                  <a:schemeClr val="bg1"/>
                </a:solidFill>
              </a:rPr>
              <a:t>يعد </a:t>
            </a:r>
            <a:r>
              <a:rPr lang="ar-IQ" sz="2000" dirty="0" smtClean="0">
                <a:solidFill>
                  <a:schemeClr val="bg1"/>
                </a:solidFill>
              </a:rPr>
              <a:t> سقراط اول </a:t>
            </a:r>
            <a:r>
              <a:rPr lang="ar-IQ" sz="2000" dirty="0">
                <a:solidFill>
                  <a:schemeClr val="bg1"/>
                </a:solidFill>
              </a:rPr>
              <a:t>من استخدم هذه الطريقة فهو لا </a:t>
            </a:r>
            <a:r>
              <a:rPr lang="ar-IQ" sz="2000" dirty="0" smtClean="0">
                <a:solidFill>
                  <a:schemeClr val="bg1"/>
                </a:solidFill>
              </a:rPr>
              <a:t>يعطي الطلبة </a:t>
            </a:r>
            <a:r>
              <a:rPr lang="ar-IQ" sz="2000" dirty="0">
                <a:solidFill>
                  <a:schemeClr val="bg1"/>
                </a:solidFill>
              </a:rPr>
              <a:t>اجوبة جاهزة ، ولكن من خلال اسئلة تارة ومعارضته تارة اخرى بحيث يقودهم </a:t>
            </a:r>
            <a:r>
              <a:rPr lang="ar-IQ" sz="2000" dirty="0" smtClean="0">
                <a:solidFill>
                  <a:schemeClr val="bg1"/>
                </a:solidFill>
              </a:rPr>
              <a:t>الى اكتشاف </a:t>
            </a:r>
            <a:r>
              <a:rPr lang="ar-IQ" sz="2000" dirty="0">
                <a:solidFill>
                  <a:schemeClr val="bg1"/>
                </a:solidFill>
              </a:rPr>
              <a:t>الحلول الصحيحة واثارة حب المعرفة لديهم وليس تزويدهم بالمعلومات مباشرة. </a:t>
            </a:r>
            <a:r>
              <a:rPr lang="ar-IQ" sz="2000" dirty="0" smtClean="0">
                <a:solidFill>
                  <a:schemeClr val="bg1"/>
                </a:solidFill>
              </a:rPr>
              <a:t>مثال  </a:t>
            </a:r>
            <a:r>
              <a:rPr lang="ar-IQ" sz="2000" dirty="0">
                <a:solidFill>
                  <a:schemeClr val="bg1"/>
                </a:solidFill>
              </a:rPr>
              <a:t>( نظرية فيثاغورس في زمن سقراط.</a:t>
            </a:r>
          </a:p>
          <a:p>
            <a:pPr marL="0" indent="0">
              <a:buNone/>
            </a:pPr>
            <a:r>
              <a:rPr lang="ar-IQ" sz="2000" b="1" dirty="0">
                <a:solidFill>
                  <a:schemeClr val="bg1"/>
                </a:solidFill>
              </a:rPr>
              <a:t>-</a:t>
            </a:r>
            <a:r>
              <a:rPr lang="ar-IQ" sz="2000" dirty="0">
                <a:solidFill>
                  <a:schemeClr val="bg1"/>
                </a:solidFill>
              </a:rPr>
              <a:t>6 المناقشة الجماعة الحرة : في هذا الشكل من اشكال المناقشة يجلس الطلبة على شكل </a:t>
            </a:r>
            <a:r>
              <a:rPr lang="ar-IQ" sz="2000" dirty="0" smtClean="0">
                <a:solidFill>
                  <a:schemeClr val="bg1"/>
                </a:solidFill>
              </a:rPr>
              <a:t>حلقة </a:t>
            </a:r>
            <a:r>
              <a:rPr lang="ar-IQ" sz="2000" dirty="0">
                <a:solidFill>
                  <a:schemeClr val="bg1"/>
                </a:solidFill>
              </a:rPr>
              <a:t>لمناقشة موضوع يهمهم </a:t>
            </a:r>
            <a:r>
              <a:rPr lang="ar-IQ" sz="2000" dirty="0" smtClean="0">
                <a:solidFill>
                  <a:schemeClr val="bg1"/>
                </a:solidFill>
              </a:rPr>
              <a:t>جميعا ويحدد </a:t>
            </a:r>
            <a:r>
              <a:rPr lang="ar-IQ" sz="2000" dirty="0">
                <a:solidFill>
                  <a:schemeClr val="bg1"/>
                </a:solidFill>
              </a:rPr>
              <a:t>قائد للمجموعة من الطلبة او المدرس نفسه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pPr algn="ctr"/>
            <a:r>
              <a:rPr lang="ar-IQ" b="1" dirty="0"/>
              <a:t>انواع طريقة المناقشة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783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867272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>
                <a:solidFill>
                  <a:schemeClr val="bg1"/>
                </a:solidFill>
              </a:rPr>
              <a:t>س. ميز بين المناقشة المفتوحة الحرة والمناقشة المقيدة؟</a:t>
            </a:r>
            <a:br>
              <a:rPr lang="ar-IQ" dirty="0" smtClean="0">
                <a:solidFill>
                  <a:schemeClr val="bg1"/>
                </a:solidFill>
              </a:rPr>
            </a:br>
            <a:r>
              <a:rPr lang="ar-IQ" dirty="0" smtClean="0">
                <a:solidFill>
                  <a:schemeClr val="bg1"/>
                </a:solidFill>
              </a:rPr>
              <a:t>س. ميز المناقشة الثنائية والمناقشة التقليدية؟</a:t>
            </a:r>
            <a:br>
              <a:rPr lang="ar-IQ" dirty="0" smtClean="0">
                <a:solidFill>
                  <a:schemeClr val="bg1"/>
                </a:solidFill>
              </a:rPr>
            </a:br>
            <a:r>
              <a:rPr lang="ar-IQ" dirty="0" smtClean="0">
                <a:solidFill>
                  <a:schemeClr val="bg1"/>
                </a:solidFill>
              </a:rPr>
              <a:t>س. بين مفهوم المناقشة الجدلية؟</a:t>
            </a: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435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010758"/>
              </p:ext>
            </p:extLst>
          </p:nvPr>
        </p:nvGraphicFramePr>
        <p:xfrm>
          <a:off x="457200" y="1524000"/>
          <a:ext cx="8229600" cy="5001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/>
              <a:t>مراحل طريقة المناقشة </a:t>
            </a:r>
            <a:r>
              <a:rPr lang="ar-IQ" b="1" dirty="0" smtClean="0"/>
              <a:t>(الحوارية)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82618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>
                <a:solidFill>
                  <a:schemeClr val="bg1"/>
                </a:solidFill>
              </a:rPr>
              <a:t>أ  </a:t>
            </a:r>
            <a:r>
              <a:rPr lang="ar-IQ" b="1" dirty="0">
                <a:solidFill>
                  <a:schemeClr val="bg1"/>
                </a:solidFill>
              </a:rPr>
              <a:t>المقدمة : </a:t>
            </a:r>
            <a:r>
              <a:rPr lang="ar-IQ" dirty="0">
                <a:solidFill>
                  <a:schemeClr val="bg1"/>
                </a:solidFill>
              </a:rPr>
              <a:t>وفيها يحدد المدرس الهدف من موضوع التعلم.</a:t>
            </a:r>
          </a:p>
          <a:p>
            <a:pPr marL="0" indent="0">
              <a:buNone/>
            </a:pPr>
            <a:r>
              <a:rPr lang="ar-IQ" dirty="0">
                <a:solidFill>
                  <a:schemeClr val="bg1"/>
                </a:solidFill>
              </a:rPr>
              <a:t>ب  مرحلة عرض الموضوع : وفيها يقوم المدرس بعرض الموضوع ويشاهده الطلبة، ويتم فيها الرد</a:t>
            </a:r>
          </a:p>
          <a:p>
            <a:pPr marL="0" indent="0">
              <a:buNone/>
            </a:pPr>
            <a:r>
              <a:rPr lang="ar-IQ" dirty="0">
                <a:solidFill>
                  <a:schemeClr val="bg1"/>
                </a:solidFill>
              </a:rPr>
              <a:t>عن استفسارات وأسئلة الطلبة ، ويتخللها مجموعة من الأنشطة المدعمة لموقف المشاهدة .</a:t>
            </a:r>
          </a:p>
          <a:p>
            <a:pPr marL="0" indent="0">
              <a:buNone/>
            </a:pPr>
            <a:r>
              <a:rPr lang="ar-IQ" dirty="0">
                <a:solidFill>
                  <a:schemeClr val="bg1"/>
                </a:solidFill>
              </a:rPr>
              <a:t>ج  </a:t>
            </a:r>
            <a:r>
              <a:rPr lang="ar-IQ" b="1" dirty="0">
                <a:solidFill>
                  <a:schemeClr val="bg1"/>
                </a:solidFill>
              </a:rPr>
              <a:t>مرحلة التثبت والدمج : </a:t>
            </a:r>
            <a:r>
              <a:rPr lang="ar-IQ" dirty="0">
                <a:solidFill>
                  <a:schemeClr val="bg1"/>
                </a:solidFill>
              </a:rPr>
              <a:t>فيها يقوم الطلبة بتكرار الخطوات التي قام بها المدرس في </a:t>
            </a:r>
            <a:r>
              <a:rPr lang="ar-IQ" dirty="0" smtClean="0">
                <a:solidFill>
                  <a:schemeClr val="bg1"/>
                </a:solidFill>
              </a:rPr>
              <a:t>المرحلة لما شاهده</a:t>
            </a:r>
            <a:r>
              <a:rPr lang="ar-IQ" dirty="0">
                <a:solidFill>
                  <a:schemeClr val="bg1"/>
                </a:solidFill>
              </a:rPr>
              <a:t> </a:t>
            </a:r>
            <a:r>
              <a:rPr lang="ar-IQ" dirty="0" err="1" smtClean="0">
                <a:solidFill>
                  <a:schemeClr val="bg1"/>
                </a:solidFill>
              </a:rPr>
              <a:t>ختبر</a:t>
            </a:r>
            <a:r>
              <a:rPr lang="ar-IQ" dirty="0" smtClean="0">
                <a:solidFill>
                  <a:schemeClr val="bg1"/>
                </a:solidFill>
              </a:rPr>
              <a:t> وفقا السابقة</a:t>
            </a:r>
            <a:r>
              <a:rPr lang="ar-IQ" dirty="0">
                <a:solidFill>
                  <a:schemeClr val="bg1"/>
                </a:solidFill>
              </a:rPr>
              <a:t>، ت الطلبة أثناء عرض المدرس و تعد من الطرق المثلى في </a:t>
            </a:r>
            <a:r>
              <a:rPr lang="ar-IQ" dirty="0" smtClean="0">
                <a:solidFill>
                  <a:schemeClr val="bg1"/>
                </a:solidFill>
              </a:rPr>
              <a:t>تدريب وليس </a:t>
            </a:r>
            <a:r>
              <a:rPr lang="ar-IQ" dirty="0">
                <a:solidFill>
                  <a:schemeClr val="bg1"/>
                </a:solidFill>
              </a:rPr>
              <a:t>لديهم </a:t>
            </a:r>
            <a:r>
              <a:rPr lang="ar-IQ" dirty="0" smtClean="0">
                <a:solidFill>
                  <a:schemeClr val="bg1"/>
                </a:solidFill>
              </a:rPr>
              <a:t>خبرات</a:t>
            </a:r>
            <a:r>
              <a:rPr lang="ar-IQ" dirty="0">
                <a:solidFill>
                  <a:schemeClr val="bg1"/>
                </a:solidFill>
              </a:rPr>
              <a:t> </a:t>
            </a:r>
            <a:r>
              <a:rPr lang="ar-IQ" dirty="0" smtClean="0">
                <a:solidFill>
                  <a:schemeClr val="bg1"/>
                </a:solidFill>
              </a:rPr>
              <a:t>الطلبة </a:t>
            </a:r>
            <a:r>
              <a:rPr lang="ar-IQ" dirty="0">
                <a:solidFill>
                  <a:schemeClr val="bg1"/>
                </a:solidFill>
              </a:rPr>
              <a:t>ذوي المستويات دون المتوسطة، ومع المدرسين الذين لم يتلقوا </a:t>
            </a:r>
            <a:r>
              <a:rPr lang="ar-IQ" dirty="0" smtClean="0">
                <a:solidFill>
                  <a:schemeClr val="bg1"/>
                </a:solidFill>
              </a:rPr>
              <a:t>تدريبا في </a:t>
            </a:r>
            <a:r>
              <a:rPr lang="ar-IQ" dirty="0">
                <a:solidFill>
                  <a:schemeClr val="bg1"/>
                </a:solidFill>
              </a:rPr>
              <a:t>مجال التدريس.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مراحل </a:t>
            </a:r>
            <a:r>
              <a:rPr lang="ar-IQ" b="1" dirty="0" smtClean="0">
                <a:solidFill>
                  <a:schemeClr val="bg1"/>
                </a:solidFill>
              </a:rPr>
              <a:t>طريقة </a:t>
            </a:r>
            <a:r>
              <a:rPr lang="ar-IQ" b="1" dirty="0">
                <a:solidFill>
                  <a:schemeClr val="bg1"/>
                </a:solidFill>
              </a:rPr>
              <a:t>المناقشة </a:t>
            </a: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08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686280"/>
              </p:ext>
            </p:extLst>
          </p:nvPr>
        </p:nvGraphicFramePr>
        <p:xfrm>
          <a:off x="457200" y="908050"/>
          <a:ext cx="8229600" cy="594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Autofit/>
          </a:bodyPr>
          <a:lstStyle/>
          <a:p>
            <a:pPr algn="ctr"/>
            <a:r>
              <a:rPr lang="ar-IQ" sz="5400" dirty="0" smtClean="0">
                <a:solidFill>
                  <a:schemeClr val="bg1"/>
                </a:solidFill>
              </a:rPr>
              <a:t>انواع طرائق التدريس</a:t>
            </a:r>
            <a:endParaRPr lang="ar-IQ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126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219200"/>
          </a:xfrm>
        </p:spPr>
        <p:txBody>
          <a:bodyPr/>
          <a:lstStyle/>
          <a:p>
            <a:pPr algn="ctr"/>
            <a:r>
              <a:rPr lang="ar-IQ" dirty="0" smtClean="0">
                <a:solidFill>
                  <a:schemeClr val="bg1"/>
                </a:solidFill>
              </a:rPr>
              <a:t>س. وضح مراحل طريقة المناقشة.؟</a:t>
            </a: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123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ar-IQ" sz="8000" dirty="0" smtClean="0">
                <a:solidFill>
                  <a:schemeClr val="bg1"/>
                </a:solidFill>
              </a:rPr>
              <a:t>نهاية المحاضرة</a:t>
            </a:r>
            <a:endParaRPr lang="ar-IQ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8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5360"/>
          </a:xfrm>
        </p:spPr>
        <p:txBody>
          <a:bodyPr>
            <a:normAutofit fontScale="85000" lnSpcReduction="20000"/>
          </a:bodyPr>
          <a:lstStyle/>
          <a:p>
            <a:pPr lvl="0">
              <a:buClr>
                <a:srgbClr val="F3A447"/>
              </a:buClr>
            </a:pPr>
            <a:r>
              <a:rPr lang="ar-IQ" sz="1800" b="1" dirty="0"/>
              <a:t>أ.</a:t>
            </a:r>
            <a:r>
              <a:rPr lang="ar-SA" sz="3100" b="1" dirty="0"/>
              <a:t>طرائق التدريس المعتمدة على المدرس :</a:t>
            </a:r>
            <a:endParaRPr lang="en-US" sz="3100" b="1" dirty="0"/>
          </a:p>
          <a:p>
            <a:pPr lvl="0">
              <a:buClr>
                <a:srgbClr val="F3A447"/>
              </a:buClr>
            </a:pPr>
            <a:r>
              <a:rPr lang="ar-SA" sz="2100" b="1" dirty="0">
                <a:solidFill>
                  <a:prstClr val="black"/>
                </a:solidFill>
              </a:rPr>
              <a:t>طريقة الإلقاء</a:t>
            </a:r>
            <a:endParaRPr lang="ar-IQ" sz="2100" b="1" dirty="0">
              <a:solidFill>
                <a:prstClr val="black"/>
              </a:solidFill>
            </a:endParaRPr>
          </a:p>
          <a:p>
            <a:pPr lvl="0">
              <a:buClr>
                <a:srgbClr val="F3A447"/>
              </a:buClr>
            </a:pPr>
            <a:r>
              <a:rPr lang="ar-SA" sz="2100" b="1" dirty="0">
                <a:solidFill>
                  <a:prstClr val="black"/>
                </a:solidFill>
              </a:rPr>
              <a:t>الطريقة </a:t>
            </a:r>
            <a:r>
              <a:rPr lang="ar-SA" sz="2100" b="1" dirty="0" err="1">
                <a:solidFill>
                  <a:prstClr val="black"/>
                </a:solidFill>
              </a:rPr>
              <a:t>الهيربارتية</a:t>
            </a:r>
            <a:r>
              <a:rPr lang="ar-SA" sz="2100" b="1" dirty="0">
                <a:solidFill>
                  <a:prstClr val="black"/>
                </a:solidFill>
              </a:rPr>
              <a:t>: طريقة ابتكرت من فريدريك </a:t>
            </a:r>
            <a:r>
              <a:rPr lang="ar-SA" sz="2100" b="1" dirty="0" err="1">
                <a:solidFill>
                  <a:prstClr val="black"/>
                </a:solidFill>
              </a:rPr>
              <a:t>هربرت</a:t>
            </a:r>
            <a:r>
              <a:rPr lang="ar-SA" sz="2100" b="1" dirty="0">
                <a:solidFill>
                  <a:prstClr val="black"/>
                </a:solidFill>
              </a:rPr>
              <a:t> الألماني ؛ إذ جمع فيها بين الاستنباط والاستقراء.</a:t>
            </a:r>
            <a:endParaRPr lang="ar-IQ" sz="2100" b="1" dirty="0">
              <a:solidFill>
                <a:prstClr val="black"/>
              </a:solidFill>
            </a:endParaRPr>
          </a:p>
          <a:p>
            <a:pPr lvl="0">
              <a:buClr>
                <a:srgbClr val="F3A447"/>
              </a:buClr>
            </a:pPr>
            <a:r>
              <a:rPr lang="ar-IQ" sz="2100" b="1" dirty="0">
                <a:solidFill>
                  <a:prstClr val="black"/>
                </a:solidFill>
              </a:rPr>
              <a:t>الاستقراء تبدا الامثلة  تنتقل الى القاعدة</a:t>
            </a:r>
            <a:endParaRPr lang="en-US" sz="2100" b="1" dirty="0">
              <a:solidFill>
                <a:prstClr val="black"/>
              </a:solidFill>
            </a:endParaRPr>
          </a:p>
          <a:p>
            <a:pPr lvl="0">
              <a:buClr>
                <a:srgbClr val="F3A447"/>
              </a:buClr>
            </a:pPr>
            <a:r>
              <a:rPr lang="ar-IQ" b="1" dirty="0"/>
              <a:t>ب.</a:t>
            </a:r>
            <a:r>
              <a:rPr lang="ar-SA" b="1" dirty="0"/>
              <a:t>طرائق التدريس المعتمدة على المدرس والمتعلم معا:</a:t>
            </a:r>
            <a:endParaRPr lang="en-US" b="1" dirty="0"/>
          </a:p>
          <a:p>
            <a:pPr lvl="0">
              <a:buClr>
                <a:srgbClr val="F3A447"/>
              </a:buClr>
            </a:pPr>
            <a:r>
              <a:rPr lang="ar-SA" sz="1800" b="1" dirty="0">
                <a:solidFill>
                  <a:prstClr val="black"/>
                </a:solidFill>
              </a:rPr>
              <a:t>     </a:t>
            </a:r>
            <a:r>
              <a:rPr lang="ar-SA" sz="1900" b="1" dirty="0">
                <a:solidFill>
                  <a:prstClr val="black"/>
                </a:solidFill>
              </a:rPr>
              <a:t>وتعد من الطرائق التي تعتمد في بناء الدرس على الدور الإيجابي و التفاعلي للمدرس والمتعلم معا في الوصول إلى المعرفة المقصودة ، أي أن التعلم يحصل في أثناء عمل المتعلم و بتوجيه المدرس ومنها:</a:t>
            </a:r>
            <a:endParaRPr lang="en-US" sz="1900" b="1" dirty="0">
              <a:solidFill>
                <a:prstClr val="black"/>
              </a:solidFill>
            </a:endParaRPr>
          </a:p>
          <a:p>
            <a:pPr lvl="0">
              <a:buClr>
                <a:srgbClr val="F3A447"/>
              </a:buClr>
            </a:pPr>
            <a:r>
              <a:rPr lang="ar-SA" sz="1900" b="1" dirty="0">
                <a:solidFill>
                  <a:prstClr val="black"/>
                </a:solidFill>
              </a:rPr>
              <a:t>التعلم التعاوني: و يسمى أيضا بالتعلم التفاعلي.</a:t>
            </a:r>
            <a:endParaRPr lang="en-US" sz="1900" b="1" dirty="0">
              <a:solidFill>
                <a:prstClr val="black"/>
              </a:solidFill>
            </a:endParaRPr>
          </a:p>
          <a:p>
            <a:pPr lvl="0">
              <a:buClr>
                <a:srgbClr val="F3A447"/>
              </a:buClr>
            </a:pPr>
            <a:r>
              <a:rPr lang="ar-SA" sz="1900" b="1" dirty="0">
                <a:solidFill>
                  <a:prstClr val="black"/>
                </a:solidFill>
              </a:rPr>
              <a:t>المشروع</a:t>
            </a:r>
            <a:r>
              <a:rPr lang="ar-IQ" sz="1900" b="1" dirty="0">
                <a:solidFill>
                  <a:prstClr val="black"/>
                </a:solidFill>
              </a:rPr>
              <a:t>ات</a:t>
            </a:r>
            <a:r>
              <a:rPr lang="ar-SA" sz="1900" b="1" dirty="0">
                <a:solidFill>
                  <a:prstClr val="black"/>
                </a:solidFill>
              </a:rPr>
              <a:t>: </a:t>
            </a:r>
            <a:endParaRPr lang="ar-IQ" sz="1900" b="1" dirty="0">
              <a:solidFill>
                <a:prstClr val="black"/>
              </a:solidFill>
            </a:endParaRPr>
          </a:p>
          <a:p>
            <a:pPr lvl="0">
              <a:buClr>
                <a:srgbClr val="F3A447"/>
              </a:buClr>
            </a:pPr>
            <a:r>
              <a:rPr lang="ar-IQ" sz="1900" b="1" dirty="0">
                <a:solidFill>
                  <a:prstClr val="black"/>
                </a:solidFill>
              </a:rPr>
              <a:t>المناقشة(الحوارية)</a:t>
            </a:r>
          </a:p>
          <a:p>
            <a:pPr lvl="0">
              <a:buClr>
                <a:srgbClr val="F3A447"/>
              </a:buClr>
            </a:pPr>
            <a:r>
              <a:rPr lang="ar-IQ" sz="1900" b="1" dirty="0">
                <a:solidFill>
                  <a:prstClr val="black"/>
                </a:solidFill>
              </a:rPr>
              <a:t>الاستجواب (الاسئلة الصفية)</a:t>
            </a:r>
          </a:p>
          <a:p>
            <a:pPr lvl="0">
              <a:buClr>
                <a:srgbClr val="F3A447"/>
              </a:buClr>
            </a:pPr>
            <a:r>
              <a:rPr lang="ar-IQ" sz="1900" b="1" dirty="0">
                <a:solidFill>
                  <a:prstClr val="black"/>
                </a:solidFill>
              </a:rPr>
              <a:t>المشكلات</a:t>
            </a:r>
          </a:p>
          <a:p>
            <a:pPr lvl="0">
              <a:buClr>
                <a:srgbClr val="F3A447"/>
              </a:buClr>
            </a:pPr>
            <a:r>
              <a:rPr lang="ar-IQ" sz="2900" b="1" dirty="0"/>
              <a:t>ج.</a:t>
            </a:r>
            <a:r>
              <a:rPr lang="ar-SA" sz="2900" b="1" dirty="0"/>
              <a:t>طرائق التدريس المعتمدة على المتعلم : </a:t>
            </a:r>
            <a:endParaRPr lang="en-US" sz="2900" b="1" dirty="0"/>
          </a:p>
          <a:p>
            <a:pPr lvl="0">
              <a:buClr>
                <a:srgbClr val="F3A447"/>
              </a:buClr>
            </a:pPr>
            <a:r>
              <a:rPr lang="ar-SA" sz="1900" b="1" dirty="0">
                <a:solidFill>
                  <a:prstClr val="black"/>
                </a:solidFill>
              </a:rPr>
              <a:t>الحقائب التعليمية: الحقيبة التعليمية عبارة عن مجموعة من الأجهزة والأدوات والمواد والوسائل التعليمية التي تستعمل في الأنشطة التعليمية.</a:t>
            </a:r>
            <a:endParaRPr lang="en-US" sz="1900" b="1" dirty="0">
              <a:solidFill>
                <a:prstClr val="black"/>
              </a:solidFill>
            </a:endParaRPr>
          </a:p>
          <a:p>
            <a:pPr lvl="0">
              <a:buClr>
                <a:srgbClr val="F3A447"/>
              </a:buClr>
            </a:pPr>
            <a:r>
              <a:rPr lang="ar-SA" sz="1900" b="1" dirty="0">
                <a:solidFill>
                  <a:prstClr val="black"/>
                </a:solidFill>
              </a:rPr>
              <a:t>التعليم المبرمج:</a:t>
            </a:r>
            <a:endParaRPr lang="ar-IQ" sz="1900" b="1" dirty="0">
              <a:solidFill>
                <a:prstClr val="black"/>
              </a:solidFill>
            </a:endParaRPr>
          </a:p>
          <a:p>
            <a:pPr lvl="0">
              <a:buClr>
                <a:srgbClr val="F3A447"/>
              </a:buClr>
            </a:pPr>
            <a:r>
              <a:rPr lang="ar-IQ" sz="1900" b="1" dirty="0">
                <a:solidFill>
                  <a:prstClr val="black"/>
                </a:solidFill>
              </a:rPr>
              <a:t>الاستقصاء</a:t>
            </a:r>
          </a:p>
          <a:p>
            <a:pPr lvl="0">
              <a:buClr>
                <a:srgbClr val="F3A447"/>
              </a:buClr>
            </a:pPr>
            <a:r>
              <a:rPr lang="ar-IQ" sz="1900" b="1" dirty="0">
                <a:solidFill>
                  <a:prstClr val="black"/>
                </a:solidFill>
              </a:rPr>
              <a:t>لعب الادوار(</a:t>
            </a:r>
            <a:r>
              <a:rPr lang="ar-IQ" sz="1900" b="1" dirty="0" err="1">
                <a:solidFill>
                  <a:prstClr val="black"/>
                </a:solidFill>
              </a:rPr>
              <a:t>المحاكاه</a:t>
            </a:r>
            <a:r>
              <a:rPr lang="ar-IQ" sz="1900" b="1" dirty="0">
                <a:solidFill>
                  <a:prstClr val="black"/>
                </a:solidFill>
              </a:rPr>
              <a:t>)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تقسم طرائق التدريس الى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2245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r>
              <a:rPr lang="ar-IQ" sz="3600" b="1" dirty="0" smtClean="0">
                <a:solidFill>
                  <a:schemeClr val="bg1"/>
                </a:solidFill>
              </a:rPr>
              <a:t>مفهوم </a:t>
            </a:r>
            <a:r>
              <a:rPr lang="ar-IQ" sz="3600" b="1" dirty="0">
                <a:solidFill>
                  <a:schemeClr val="bg1"/>
                </a:solidFill>
              </a:rPr>
              <a:t>الطريقة </a:t>
            </a:r>
            <a:r>
              <a:rPr lang="ar-IQ" sz="3600" b="1" dirty="0" err="1">
                <a:solidFill>
                  <a:schemeClr val="bg1"/>
                </a:solidFill>
              </a:rPr>
              <a:t>الالقائية</a:t>
            </a:r>
            <a:r>
              <a:rPr lang="ar-IQ" sz="3600" b="1" dirty="0">
                <a:solidFill>
                  <a:schemeClr val="bg1"/>
                </a:solidFill>
              </a:rPr>
              <a:t> : </a:t>
            </a:r>
            <a:r>
              <a:rPr lang="ar-IQ" sz="3600" dirty="0">
                <a:solidFill>
                  <a:schemeClr val="bg1"/>
                </a:solidFill>
              </a:rPr>
              <a:t>تعتبر هذه الطريقة من أقدم الطرق المتبعة والتي أعتمد عليها </a:t>
            </a:r>
            <a:r>
              <a:rPr lang="ar-IQ" sz="3600" dirty="0" smtClean="0">
                <a:solidFill>
                  <a:schemeClr val="bg1"/>
                </a:solidFill>
              </a:rPr>
              <a:t>الكثير </a:t>
            </a:r>
            <a:r>
              <a:rPr lang="ar-IQ" sz="3600" dirty="0">
                <a:solidFill>
                  <a:schemeClr val="bg1"/>
                </a:solidFill>
              </a:rPr>
              <a:t>من التدريسيين في مجال عملهم وتسمى </a:t>
            </a:r>
            <a:r>
              <a:rPr lang="ar-IQ" sz="3600" dirty="0" smtClean="0">
                <a:solidFill>
                  <a:schemeClr val="bg1"/>
                </a:solidFill>
              </a:rPr>
              <a:t>أيضا بطريقة المحاضرة حيث </a:t>
            </a:r>
            <a:r>
              <a:rPr lang="ar-IQ" sz="3600" dirty="0">
                <a:solidFill>
                  <a:schemeClr val="bg1"/>
                </a:solidFill>
              </a:rPr>
              <a:t>لا يستطيع أي </a:t>
            </a:r>
            <a:r>
              <a:rPr lang="ar-IQ" sz="3600" dirty="0" smtClean="0">
                <a:solidFill>
                  <a:schemeClr val="bg1"/>
                </a:solidFill>
              </a:rPr>
              <a:t>مدرس الاستغناء </a:t>
            </a:r>
            <a:r>
              <a:rPr lang="ar-IQ" sz="3600" dirty="0">
                <a:solidFill>
                  <a:schemeClr val="bg1"/>
                </a:solidFill>
              </a:rPr>
              <a:t>عنها ، أي انها تعتمد على شخص واحد هو المدرس ، حيث يعبر عن طريقة الألقاء : </a:t>
            </a:r>
            <a:r>
              <a:rPr lang="ar-IQ" sz="3600" dirty="0" smtClean="0">
                <a:solidFill>
                  <a:schemeClr val="bg1"/>
                </a:solidFill>
              </a:rPr>
              <a:t>بأنها تلك </a:t>
            </a:r>
            <a:r>
              <a:rPr lang="ar-IQ" sz="3600" dirty="0">
                <a:solidFill>
                  <a:schemeClr val="bg1"/>
                </a:solidFill>
              </a:rPr>
              <a:t>الطريقة التي تعتمد على الألقاء المباشر الأحادي الاتجاه ، حيث المدرس هو القطب الأوحد </a:t>
            </a:r>
            <a:r>
              <a:rPr lang="ar-IQ" sz="3600" dirty="0" smtClean="0">
                <a:solidFill>
                  <a:schemeClr val="bg1"/>
                </a:solidFill>
              </a:rPr>
              <a:t>أو المحور </a:t>
            </a:r>
            <a:r>
              <a:rPr lang="ar-IQ" sz="3600" dirty="0">
                <a:solidFill>
                  <a:schemeClr val="bg1"/>
                </a:solidFill>
              </a:rPr>
              <a:t>الذي يقع الدرس على عاتقه الدرس بدون اللجوء إلى الطلبة .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/>
              <a:t/>
            </a:r>
            <a:br>
              <a:rPr lang="ar-IQ" b="1" dirty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/>
              <a:t/>
            </a:r>
            <a:br>
              <a:rPr lang="ar-IQ" b="1" dirty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/>
              <a:t/>
            </a:r>
            <a:br>
              <a:rPr lang="ar-IQ" b="1" dirty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>الطريقة </a:t>
            </a:r>
            <a:r>
              <a:rPr lang="ar-IQ" b="1" dirty="0" err="1"/>
              <a:t>الالقائية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6256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003176"/>
          </a:xfrm>
        </p:spPr>
        <p:txBody>
          <a:bodyPr/>
          <a:lstStyle/>
          <a:p>
            <a:pPr algn="ctr"/>
            <a:r>
              <a:rPr lang="ar-IQ" b="1" dirty="0" err="1" smtClean="0"/>
              <a:t>ماهو</a:t>
            </a:r>
            <a:r>
              <a:rPr lang="ar-IQ" b="1" dirty="0" smtClean="0"/>
              <a:t> تعريف مفهوم </a:t>
            </a:r>
            <a:r>
              <a:rPr lang="ar-IQ" b="1" dirty="0"/>
              <a:t>الإلقاء؟</a:t>
            </a:r>
          </a:p>
        </p:txBody>
      </p:sp>
    </p:spTree>
    <p:extLst>
      <p:ext uri="{BB962C8B-B14F-4D97-AF65-F5344CB8AC3E}">
        <p14:creationId xmlns:p14="http://schemas.microsoft.com/office/powerpoint/2010/main" val="2136868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 fontScale="90000"/>
          </a:bodyPr>
          <a:lstStyle/>
          <a:p>
            <a:pPr algn="ctr"/>
            <a:r>
              <a:rPr lang="ar-IQ" sz="6000" b="1" dirty="0">
                <a:solidFill>
                  <a:schemeClr val="bg1"/>
                </a:solidFill>
              </a:rPr>
              <a:t>خطوات الطريقة </a:t>
            </a:r>
            <a:r>
              <a:rPr lang="ar-IQ" sz="6000" b="1" dirty="0" err="1">
                <a:solidFill>
                  <a:schemeClr val="bg1"/>
                </a:solidFill>
              </a:rPr>
              <a:t>الإلقائية</a:t>
            </a:r>
            <a:r>
              <a:rPr lang="ar-IQ" sz="6000" b="1" dirty="0">
                <a:solidFill>
                  <a:schemeClr val="bg1"/>
                </a:solidFill>
              </a:rPr>
              <a:t> </a:t>
            </a:r>
            <a:endParaRPr lang="ar-IQ" sz="6000" dirty="0">
              <a:solidFill>
                <a:schemeClr val="bg1"/>
              </a:solidFill>
            </a:endParaRPr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961897"/>
              </p:ext>
            </p:extLst>
          </p:nvPr>
        </p:nvGraphicFramePr>
        <p:xfrm>
          <a:off x="457200" y="1524000"/>
          <a:ext cx="8229600" cy="485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185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b="1" dirty="0">
                <a:solidFill>
                  <a:schemeClr val="bg1"/>
                </a:solidFill>
              </a:rPr>
              <a:t>1  المقدمة أو التمهيد </a:t>
            </a:r>
            <a:r>
              <a:rPr lang="ar-IQ" dirty="0">
                <a:solidFill>
                  <a:schemeClr val="bg1"/>
                </a:solidFill>
              </a:rPr>
              <a:t>: الغرض منها إعداد عقول الطلبة للمعلومات الحديثة وتهيئتها </a:t>
            </a:r>
            <a:r>
              <a:rPr lang="ar-IQ" dirty="0" smtClean="0">
                <a:solidFill>
                  <a:schemeClr val="bg1"/>
                </a:solidFill>
              </a:rPr>
              <a:t>للموضوع الجديد </a:t>
            </a:r>
            <a:r>
              <a:rPr lang="ar-IQ" dirty="0">
                <a:solidFill>
                  <a:schemeClr val="bg1"/>
                </a:solidFill>
              </a:rPr>
              <a:t>من خلال تذكيرهم بالدرس السابق.</a:t>
            </a:r>
          </a:p>
          <a:p>
            <a:pPr marL="0" indent="0">
              <a:buNone/>
            </a:pPr>
            <a:r>
              <a:rPr lang="ar-IQ" b="1" dirty="0">
                <a:solidFill>
                  <a:schemeClr val="bg1"/>
                </a:solidFill>
              </a:rPr>
              <a:t>2  العرض : 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  <a:r>
              <a:rPr lang="ar-IQ" dirty="0">
                <a:solidFill>
                  <a:schemeClr val="bg1"/>
                </a:solidFill>
              </a:rPr>
              <a:t>استنباط القواعد </a:t>
            </a:r>
            <a:r>
              <a:rPr lang="ar-IQ" dirty="0" smtClean="0">
                <a:solidFill>
                  <a:schemeClr val="bg1"/>
                </a:solidFill>
              </a:rPr>
              <a:t>العامة ويتضمن </a:t>
            </a:r>
            <a:r>
              <a:rPr lang="ar-IQ" dirty="0">
                <a:solidFill>
                  <a:schemeClr val="bg1"/>
                </a:solidFill>
              </a:rPr>
              <a:t>موضوع الدرس كله من حقائق وتجارب </a:t>
            </a:r>
            <a:r>
              <a:rPr lang="ar-IQ" dirty="0" smtClean="0">
                <a:solidFill>
                  <a:schemeClr val="bg1"/>
                </a:solidFill>
              </a:rPr>
              <a:t>وصولا والحكم </a:t>
            </a:r>
            <a:r>
              <a:rPr lang="ar-IQ" dirty="0">
                <a:solidFill>
                  <a:schemeClr val="bg1"/>
                </a:solidFill>
              </a:rPr>
              <a:t>الصحيح، لذا فإنها تشمل على الجزء الأكبر من الزمن المخصص للدرس.</a:t>
            </a:r>
          </a:p>
          <a:p>
            <a:pPr marL="0" indent="0">
              <a:buNone/>
            </a:pPr>
            <a:r>
              <a:rPr lang="ar-IQ" b="1" dirty="0">
                <a:solidFill>
                  <a:schemeClr val="bg1"/>
                </a:solidFill>
              </a:rPr>
              <a:t>3  الربط : </a:t>
            </a:r>
            <a:r>
              <a:rPr lang="ar-IQ" dirty="0">
                <a:solidFill>
                  <a:schemeClr val="bg1"/>
                </a:solidFill>
              </a:rPr>
              <a:t>الغرض منه أن يبحث المدرس عن الصلة بين الجزئيات </a:t>
            </a:r>
            <a:r>
              <a:rPr lang="ar-IQ" dirty="0" smtClean="0">
                <a:solidFill>
                  <a:schemeClr val="bg1"/>
                </a:solidFill>
              </a:rPr>
              <a:t>والمعلومات ويوازن بين بعضها </a:t>
            </a:r>
            <a:r>
              <a:rPr lang="ar-IQ" dirty="0">
                <a:solidFill>
                  <a:schemeClr val="bg1"/>
                </a:solidFill>
              </a:rPr>
              <a:t>البعض حتى يكون الطلبة على بينة من هذه الحقائق، وقد تدخل هذه الخطوة عادة </a:t>
            </a:r>
            <a:r>
              <a:rPr lang="ar-IQ" dirty="0" smtClean="0">
                <a:solidFill>
                  <a:schemeClr val="bg1"/>
                </a:solidFill>
              </a:rPr>
              <a:t>مع المقدمة </a:t>
            </a:r>
            <a:r>
              <a:rPr lang="ar-IQ" dirty="0">
                <a:solidFill>
                  <a:schemeClr val="bg1"/>
                </a:solidFill>
              </a:rPr>
              <a:t>والعرض.</a:t>
            </a:r>
          </a:p>
          <a:p>
            <a:pPr marL="514350" indent="-514350">
              <a:buAutoNum type="arabicPlain" startAt="4"/>
            </a:pPr>
            <a:r>
              <a:rPr lang="ar-IQ" b="1" dirty="0" smtClean="0">
                <a:solidFill>
                  <a:schemeClr val="bg1"/>
                </a:solidFill>
              </a:rPr>
              <a:t>الاستنباط </a:t>
            </a:r>
            <a:r>
              <a:rPr lang="ar-IQ" b="1" dirty="0">
                <a:solidFill>
                  <a:schemeClr val="bg1"/>
                </a:solidFill>
              </a:rPr>
              <a:t>: </a:t>
            </a:r>
            <a:r>
              <a:rPr lang="ar-IQ" dirty="0">
                <a:solidFill>
                  <a:schemeClr val="bg1"/>
                </a:solidFill>
              </a:rPr>
              <a:t>وهي خطوة يمكن الوصول إليها بسهولة إذا سار المدرس في الخطوات </a:t>
            </a:r>
            <a:r>
              <a:rPr lang="ar-IQ" dirty="0" smtClean="0">
                <a:solidFill>
                  <a:schemeClr val="bg1"/>
                </a:solidFill>
              </a:rPr>
              <a:t>السابقة بطريق </a:t>
            </a:r>
            <a:r>
              <a:rPr lang="ar-IQ" dirty="0">
                <a:solidFill>
                  <a:schemeClr val="bg1"/>
                </a:solidFill>
              </a:rPr>
              <a:t>طبيعي، إذ بعد أن يفهم الطلبة الجزيئات يمكنهم الوصول إلى القوانين العامة </a:t>
            </a:r>
            <a:r>
              <a:rPr lang="ar-IQ" dirty="0" smtClean="0">
                <a:solidFill>
                  <a:schemeClr val="bg1"/>
                </a:solidFill>
              </a:rPr>
              <a:t>والتعميمات واستنباط </a:t>
            </a:r>
            <a:r>
              <a:rPr lang="ar-IQ" dirty="0">
                <a:solidFill>
                  <a:schemeClr val="bg1"/>
                </a:solidFill>
              </a:rPr>
              <a:t>القضايا الكلية</a:t>
            </a:r>
            <a:r>
              <a:rPr lang="ar-IQ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ar-IQ" b="1" dirty="0">
                <a:solidFill>
                  <a:schemeClr val="bg1"/>
                </a:solidFill>
              </a:rPr>
              <a:t>5  التطبيق : </a:t>
            </a:r>
            <a:r>
              <a:rPr lang="ar-IQ" dirty="0">
                <a:solidFill>
                  <a:schemeClr val="bg1"/>
                </a:solidFill>
              </a:rPr>
              <a:t>وفيها يستخدم المدرس ما وصل إليه من تعميمات وقوانين ويطبقها على </a:t>
            </a:r>
            <a:r>
              <a:rPr lang="ar-IQ" dirty="0" smtClean="0">
                <a:solidFill>
                  <a:schemeClr val="bg1"/>
                </a:solidFill>
              </a:rPr>
              <a:t>جزئيات جديدة</a:t>
            </a:r>
            <a:r>
              <a:rPr lang="ar-IQ" dirty="0">
                <a:solidFill>
                  <a:schemeClr val="bg1"/>
                </a:solidFill>
              </a:rPr>
              <a:t>، حتى يتأكد من ثبوت المعلومات إلى أذهان الطلبة، ويكون هذا التطبيق في صورة </a:t>
            </a:r>
            <a:r>
              <a:rPr lang="ar-IQ" dirty="0" smtClean="0">
                <a:solidFill>
                  <a:schemeClr val="bg1"/>
                </a:solidFill>
              </a:rPr>
              <a:t>أسئلة. وهذه </a:t>
            </a:r>
            <a:r>
              <a:rPr lang="ar-IQ" dirty="0">
                <a:solidFill>
                  <a:schemeClr val="bg1"/>
                </a:solidFill>
              </a:rPr>
              <a:t>الطريقة تقوم عموما شرح والإلقاء من المدرس، والإنصات والاستماع من </a:t>
            </a:r>
            <a:r>
              <a:rPr lang="ar-IQ" dirty="0" smtClean="0">
                <a:solidFill>
                  <a:schemeClr val="bg1"/>
                </a:solidFill>
              </a:rPr>
              <a:t>جانب الطلبة </a:t>
            </a:r>
            <a:r>
              <a:rPr lang="ar-IQ" dirty="0" err="1" smtClean="0">
                <a:solidFill>
                  <a:schemeClr val="bg1"/>
                </a:solidFill>
              </a:rPr>
              <a:t>واستظهارة</a:t>
            </a:r>
            <a:r>
              <a:rPr lang="ar-IQ" dirty="0" smtClean="0">
                <a:solidFill>
                  <a:schemeClr val="bg1"/>
                </a:solidFill>
              </a:rPr>
              <a:t>  للامتحان</a:t>
            </a:r>
            <a:r>
              <a:rPr lang="ar-IQ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/>
              <a:t>خطوات الطريقة الإلقائية :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90493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>
                <a:solidFill>
                  <a:schemeClr val="bg1"/>
                </a:solidFill>
              </a:rPr>
              <a:t>س/ صنف صور الطريقة </a:t>
            </a:r>
            <a:r>
              <a:rPr lang="ar-IQ" dirty="0" err="1">
                <a:solidFill>
                  <a:schemeClr val="bg1"/>
                </a:solidFill>
              </a:rPr>
              <a:t>الإلقائية</a:t>
            </a:r>
            <a:r>
              <a:rPr lang="ar-IQ" dirty="0">
                <a:solidFill>
                  <a:schemeClr val="bg1"/>
                </a:solidFill>
              </a:rPr>
              <a:t>؟</a:t>
            </a:r>
            <a:br>
              <a:rPr lang="ar-IQ" dirty="0">
                <a:solidFill>
                  <a:schemeClr val="bg1"/>
                </a:solidFill>
              </a:rPr>
            </a:br>
            <a:r>
              <a:rPr lang="ar-IQ" dirty="0">
                <a:solidFill>
                  <a:schemeClr val="bg1"/>
                </a:solidFill>
              </a:rPr>
              <a:t>س/  ميز بين الشرح والوصف؟</a:t>
            </a:r>
          </a:p>
        </p:txBody>
      </p:sp>
    </p:spTree>
    <p:extLst>
      <p:ext uri="{BB962C8B-B14F-4D97-AF65-F5344CB8AC3E}">
        <p14:creationId xmlns:p14="http://schemas.microsoft.com/office/powerpoint/2010/main" val="3389492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pPr algn="ctr"/>
            <a:r>
              <a:rPr lang="ar-IQ" sz="4000" b="1" dirty="0">
                <a:solidFill>
                  <a:schemeClr val="bg1"/>
                </a:solidFill>
              </a:rPr>
              <a:t>صور الطريقة </a:t>
            </a:r>
            <a:r>
              <a:rPr lang="ar-IQ" sz="4000" b="1" dirty="0" err="1" smtClean="0">
                <a:solidFill>
                  <a:schemeClr val="bg1"/>
                </a:solidFill>
              </a:rPr>
              <a:t>الإلقائية</a:t>
            </a:r>
            <a:endParaRPr lang="ar-IQ" dirty="0"/>
          </a:p>
        </p:txBody>
      </p:sp>
      <p:graphicFrame>
        <p:nvGraphicFramePr>
          <p:cNvPr id="8" name="عنصر نائب للمحتوى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614895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587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</TotalTime>
  <Words>1314</Words>
  <Application>Microsoft Office PowerPoint</Application>
  <PresentationFormat>عرض على الشاشة (3:4)‏</PresentationFormat>
  <Paragraphs>102</Paragraphs>
  <Slides>21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ورق</vt:lpstr>
      <vt:lpstr>الجامعة المستنصرية-كلية التربية قسم الجغرافية المرحلة الثالثة-مسائي أنواع طرائق التدريس</vt:lpstr>
      <vt:lpstr>انواع طرائق التدريس</vt:lpstr>
      <vt:lpstr>تقسم طرائق التدريس الى</vt:lpstr>
      <vt:lpstr>       الطريقة الالقائية </vt:lpstr>
      <vt:lpstr>ماهو تعريف مفهوم الإلقاء؟</vt:lpstr>
      <vt:lpstr>خطوات الطريقة الإلقائية </vt:lpstr>
      <vt:lpstr>خطوات الطريقة الإلقائية :</vt:lpstr>
      <vt:lpstr>س/ صنف صور الطريقة الإلقائية؟ س/  ميز بين الشرح والوصف؟</vt:lpstr>
      <vt:lpstr>صور الطريقة الإلقائية</vt:lpstr>
      <vt:lpstr>صور الطريقة الإلقائية : </vt:lpstr>
      <vt:lpstr>مميزات الطريقة الالقائية : </vt:lpstr>
      <vt:lpstr>سلبيات الطريقة الالقائية : </vt:lpstr>
      <vt:lpstr>س/وضح مميزات الطريقة الإلقائية؟ س/ عدد عيوب الطريقة الإلقائية؟</vt:lpstr>
      <vt:lpstr>طريقة المناقشة او الطريقة الحوارية</vt:lpstr>
      <vt:lpstr>انواع طريقة المناقشة </vt:lpstr>
      <vt:lpstr>انواع طريقة المناقشة </vt:lpstr>
      <vt:lpstr>س. ميز بين المناقشة المفتوحة الحرة والمناقشة المقيدة؟ س. ميز المناقشة الثنائية والمناقشة التقليدية؟ س. بين مفهوم المناقشة الجدلية؟</vt:lpstr>
      <vt:lpstr>مراحل طريقة المناقشة (الحوارية)</vt:lpstr>
      <vt:lpstr>مراحل طريقة المناقشة </vt:lpstr>
      <vt:lpstr>س. وضح مراحل طريقة المناقشة.؟</vt:lpstr>
      <vt:lpstr>نهاية المحاضرة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Dr.Rasha Ali</dc:creator>
  <cp:lastModifiedBy>rashaali</cp:lastModifiedBy>
  <cp:revision>14</cp:revision>
  <dcterms:created xsi:type="dcterms:W3CDTF">2023-12-18T17:38:15Z</dcterms:created>
  <dcterms:modified xsi:type="dcterms:W3CDTF">2024-12-16T15:12:13Z</dcterms:modified>
</cp:coreProperties>
</file>