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sldIdLst>
    <p:sldId id="256" r:id="rId2"/>
    <p:sldId id="263" r:id="rId3"/>
    <p:sldId id="257" r:id="rId4"/>
    <p:sldId id="258" r:id="rId5"/>
    <p:sldId id="265" r:id="rId6"/>
    <p:sldId id="259" r:id="rId7"/>
    <p:sldId id="262" r:id="rId8"/>
    <p:sldId id="260" r:id="rId9"/>
    <p:sldId id="261" r:id="rId10"/>
    <p:sldId id="276" r:id="rId11"/>
    <p:sldId id="278" r:id="rId12"/>
    <p:sldId id="268" r:id="rId13"/>
    <p:sldId id="275" r:id="rId14"/>
    <p:sldId id="270" r:id="rId15"/>
    <p:sldId id="27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70" d="100"/>
          <a:sy n="70" d="100"/>
        </p:scale>
        <p:origin x="-1166" y="-47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stafa Ali" userId="0ce288ee4c8b7628" providerId="LiveId" clId="{7352A07D-DC8E-4A9C-B152-1E31898919CC}"/>
    <pc:docChg chg="custSel addSld delSld modSld sldOrd">
      <pc:chgData name="Mustafa Ali" userId="0ce288ee4c8b7628" providerId="LiveId" clId="{7352A07D-DC8E-4A9C-B152-1E31898919CC}" dt="2024-04-19T17:56:30.941" v="2385" actId="478"/>
      <pc:docMkLst>
        <pc:docMk/>
      </pc:docMkLst>
      <pc:sldChg chg="addSp delSp modSp mod setBg delAnim">
        <pc:chgData name="Mustafa Ali" userId="0ce288ee4c8b7628" providerId="LiveId" clId="{7352A07D-DC8E-4A9C-B152-1E31898919CC}" dt="2024-04-19T17:37:29.880" v="1492" actId="1076"/>
        <pc:sldMkLst>
          <pc:docMk/>
          <pc:sldMk cId="1231671014" sldId="256"/>
        </pc:sldMkLst>
        <pc:spChg chg="mod">
          <ac:chgData name="Mustafa Ali" userId="0ce288ee4c8b7628" providerId="LiveId" clId="{7352A07D-DC8E-4A9C-B152-1E31898919CC}" dt="2024-04-19T17:37:29.880" v="1492" actId="1076"/>
          <ac:spMkLst>
            <pc:docMk/>
            <pc:sldMk cId="1231671014" sldId="256"/>
            <ac:spMk id="2" creationId="{9F190316-6A65-4C05-9E6C-E3DAEC2D72A6}"/>
          </ac:spMkLst>
        </pc:spChg>
        <pc:spChg chg="del mod">
          <ac:chgData name="Mustafa Ali" userId="0ce288ee4c8b7628" providerId="LiveId" clId="{7352A07D-DC8E-4A9C-B152-1E31898919CC}" dt="2024-04-19T17:19:09.497" v="1259" actId="478"/>
          <ac:spMkLst>
            <pc:docMk/>
            <pc:sldMk cId="1231671014" sldId="256"/>
            <ac:spMk id="3" creationId="{495896B8-6274-497E-98BC-217FDEC90698}"/>
          </ac:spMkLst>
        </pc:spChg>
        <pc:spChg chg="add del mod">
          <ac:chgData name="Mustafa Ali" userId="0ce288ee4c8b7628" providerId="LiveId" clId="{7352A07D-DC8E-4A9C-B152-1E31898919CC}" dt="2024-04-19T17:19:31.378" v="1262" actId="478"/>
          <ac:spMkLst>
            <pc:docMk/>
            <pc:sldMk cId="1231671014" sldId="256"/>
            <ac:spMk id="6" creationId="{DEB7BD11-0E88-43CE-BF9D-BC2CFADA676F}"/>
          </ac:spMkLst>
        </pc:spChg>
        <pc:picChg chg="add del mod">
          <ac:chgData name="Mustafa Ali" userId="0ce288ee4c8b7628" providerId="LiveId" clId="{7352A07D-DC8E-4A9C-B152-1E31898919CC}" dt="2024-04-02T23:02:19.805" v="666"/>
          <ac:picMkLst>
            <pc:docMk/>
            <pc:sldMk cId="1231671014" sldId="256"/>
            <ac:picMk id="4" creationId="{086CF44F-4D81-41E4-A9B3-DA28819D886A}"/>
          </ac:picMkLst>
        </pc:picChg>
        <pc:picChg chg="add del mod">
          <ac:chgData name="Mustafa Ali" userId="0ce288ee4c8b7628" providerId="LiveId" clId="{7352A07D-DC8E-4A9C-B152-1E31898919CC}" dt="2024-04-19T17:19:41.840" v="1263" actId="21"/>
          <ac:picMkLst>
            <pc:docMk/>
            <pc:sldMk cId="1231671014" sldId="256"/>
            <ac:picMk id="4" creationId="{4F7EA9B5-5813-402C-A54C-AF808F59C84F}"/>
          </ac:picMkLst>
        </pc:picChg>
        <pc:picChg chg="add del mod">
          <ac:chgData name="Mustafa Ali" userId="0ce288ee4c8b7628" providerId="LiveId" clId="{7352A07D-DC8E-4A9C-B152-1E31898919CC}" dt="2024-04-04T02:39:20.384" v="1149"/>
          <ac:picMkLst>
            <pc:docMk/>
            <pc:sldMk cId="1231671014" sldId="256"/>
            <ac:picMk id="5" creationId="{562AABF8-1AE7-49E1-8C4C-16A877064EB8}"/>
          </ac:picMkLst>
        </pc:picChg>
        <pc:picChg chg="add del mod">
          <ac:chgData name="Mustafa Ali" userId="0ce288ee4c8b7628" providerId="LiveId" clId="{7352A07D-DC8E-4A9C-B152-1E31898919CC}" dt="2024-04-19T17:34:04.721" v="1373" actId="478"/>
          <ac:picMkLst>
            <pc:docMk/>
            <pc:sldMk cId="1231671014" sldId="256"/>
            <ac:picMk id="8" creationId="{3B290AD5-3B7E-4B03-9791-A45CE8443D25}"/>
          </ac:picMkLst>
        </pc:picChg>
      </pc:sldChg>
      <pc:sldChg chg="addSp delSp modSp mod">
        <pc:chgData name="Mustafa Ali" userId="0ce288ee4c8b7628" providerId="LiveId" clId="{7352A07D-DC8E-4A9C-B152-1E31898919CC}" dt="2024-04-19T17:42:23.737" v="1702" actId="207"/>
        <pc:sldMkLst>
          <pc:docMk/>
          <pc:sldMk cId="545272665" sldId="257"/>
        </pc:sldMkLst>
        <pc:spChg chg="mod">
          <ac:chgData name="Mustafa Ali" userId="0ce288ee4c8b7628" providerId="LiveId" clId="{7352A07D-DC8E-4A9C-B152-1E31898919CC}" dt="2024-04-19T17:41:48.558" v="1701" actId="113"/>
          <ac:spMkLst>
            <pc:docMk/>
            <pc:sldMk cId="545272665" sldId="257"/>
            <ac:spMk id="2" creationId="{91BF2913-A514-4A66-8ED6-070979CFC1D2}"/>
          </ac:spMkLst>
        </pc:spChg>
        <pc:spChg chg="mod">
          <ac:chgData name="Mustafa Ali" userId="0ce288ee4c8b7628" providerId="LiveId" clId="{7352A07D-DC8E-4A9C-B152-1E31898919CC}" dt="2024-04-19T17:42:23.737" v="1702" actId="207"/>
          <ac:spMkLst>
            <pc:docMk/>
            <pc:sldMk cId="545272665" sldId="257"/>
            <ac:spMk id="3" creationId="{5BDD28FE-EFAA-47AE-98E1-605BB9C512CB}"/>
          </ac:spMkLst>
        </pc:spChg>
        <pc:picChg chg="add mod">
          <ac:chgData name="Mustafa Ali" userId="0ce288ee4c8b7628" providerId="LiveId" clId="{7352A07D-DC8E-4A9C-B152-1E31898919CC}" dt="2024-04-04T02:39:20.384" v="1149"/>
          <ac:picMkLst>
            <pc:docMk/>
            <pc:sldMk cId="545272665" sldId="257"/>
            <ac:picMk id="4" creationId="{027FA95F-E681-46C6-994C-03530504DD63}"/>
          </ac:picMkLst>
        </pc:picChg>
        <pc:picChg chg="add del mod">
          <ac:chgData name="Mustafa Ali" userId="0ce288ee4c8b7628" providerId="LiveId" clId="{7352A07D-DC8E-4A9C-B152-1E31898919CC}" dt="2024-04-02T23:02:19.805" v="666"/>
          <ac:picMkLst>
            <pc:docMk/>
            <pc:sldMk cId="545272665" sldId="257"/>
            <ac:picMk id="4" creationId="{D2442DDA-540A-4A7B-BCF3-EEE4FC671AA0}"/>
          </ac:picMkLst>
        </pc:picChg>
        <pc:picChg chg="add del mod">
          <ac:chgData name="Mustafa Ali" userId="0ce288ee4c8b7628" providerId="LiveId" clId="{7352A07D-DC8E-4A9C-B152-1E31898919CC}" dt="2024-04-04T02:39:20.384" v="1149"/>
          <ac:picMkLst>
            <pc:docMk/>
            <pc:sldMk cId="545272665" sldId="257"/>
            <ac:picMk id="5" creationId="{8AEBD86F-EAB6-4A64-B31C-87E70CF45C10}"/>
          </ac:picMkLst>
        </pc:picChg>
      </pc:sldChg>
      <pc:sldChg chg="addSp delSp modSp mod delAnim">
        <pc:chgData name="Mustafa Ali" userId="0ce288ee4c8b7628" providerId="LiveId" clId="{7352A07D-DC8E-4A9C-B152-1E31898919CC}" dt="2024-04-19T17:56:30.941" v="2385" actId="478"/>
        <pc:sldMkLst>
          <pc:docMk/>
          <pc:sldMk cId="3460965318" sldId="258"/>
        </pc:sldMkLst>
        <pc:spChg chg="mod">
          <ac:chgData name="Mustafa Ali" userId="0ce288ee4c8b7628" providerId="LiveId" clId="{7352A07D-DC8E-4A9C-B152-1E31898919CC}" dt="2024-04-19T17:55:54.714" v="2383" actId="20577"/>
          <ac:spMkLst>
            <pc:docMk/>
            <pc:sldMk cId="3460965318" sldId="258"/>
            <ac:spMk id="3" creationId="{A87E6515-249D-4335-881F-33539ED5B1C9}"/>
          </ac:spMkLst>
        </pc:spChg>
        <pc:graphicFrameChg chg="mod modGraphic">
          <ac:chgData name="Mustafa Ali" userId="0ce288ee4c8b7628" providerId="LiveId" clId="{7352A07D-DC8E-4A9C-B152-1E31898919CC}" dt="2024-04-19T17:45:30.437" v="1811" actId="403"/>
          <ac:graphicFrameMkLst>
            <pc:docMk/>
            <pc:sldMk cId="3460965318" sldId="258"/>
            <ac:graphicFrameMk id="4" creationId="{D76F569A-2156-44EC-9DED-A19EE9851057}"/>
          </ac:graphicFrameMkLst>
        </pc:graphicFrameChg>
        <pc:picChg chg="add del mod">
          <ac:chgData name="Mustafa Ali" userId="0ce288ee4c8b7628" providerId="LiveId" clId="{7352A07D-DC8E-4A9C-B152-1E31898919CC}" dt="2024-04-04T02:39:20.384" v="1149"/>
          <ac:picMkLst>
            <pc:docMk/>
            <pc:sldMk cId="3460965318" sldId="258"/>
            <ac:picMk id="2" creationId="{96D57A91-E3A2-4604-9510-B6B6D5183141}"/>
          </ac:picMkLst>
        </pc:picChg>
        <pc:picChg chg="add del mod">
          <ac:chgData name="Mustafa Ali" userId="0ce288ee4c8b7628" providerId="LiveId" clId="{7352A07D-DC8E-4A9C-B152-1E31898919CC}" dt="2024-04-19T17:56:30.941" v="2385" actId="478"/>
          <ac:picMkLst>
            <pc:docMk/>
            <pc:sldMk cId="3460965318" sldId="258"/>
            <ac:picMk id="5" creationId="{3D65BAB0-3B9F-4F57-BB74-EFCBB430997C}"/>
          </ac:picMkLst>
        </pc:picChg>
      </pc:sldChg>
      <pc:sldChg chg="addSp delSp modSp">
        <pc:chgData name="Mustafa Ali" userId="0ce288ee4c8b7628" providerId="LiveId" clId="{7352A07D-DC8E-4A9C-B152-1E31898919CC}" dt="2024-04-04T02:39:20.384" v="1149"/>
        <pc:sldMkLst>
          <pc:docMk/>
          <pc:sldMk cId="3371627961" sldId="259"/>
        </pc:sldMkLst>
        <pc:picChg chg="add del mod">
          <ac:chgData name="Mustafa Ali" userId="0ce288ee4c8b7628" providerId="LiveId" clId="{7352A07D-DC8E-4A9C-B152-1E31898919CC}" dt="2024-04-04T02:39:20.384" v="1149"/>
          <ac:picMkLst>
            <pc:docMk/>
            <pc:sldMk cId="3371627961" sldId="259"/>
            <ac:picMk id="4" creationId="{50070DCC-8E89-4CE4-B8F8-BF02512A6FF8}"/>
          </ac:picMkLst>
        </pc:picChg>
        <pc:picChg chg="add mod">
          <ac:chgData name="Mustafa Ali" userId="0ce288ee4c8b7628" providerId="LiveId" clId="{7352A07D-DC8E-4A9C-B152-1E31898919CC}" dt="2024-04-04T02:39:20.384" v="1149"/>
          <ac:picMkLst>
            <pc:docMk/>
            <pc:sldMk cId="3371627961" sldId="259"/>
            <ac:picMk id="5" creationId="{D30E0E5B-14D2-46D5-9F65-A8FD7DAF5338}"/>
          </ac:picMkLst>
        </pc:picChg>
      </pc:sldChg>
      <pc:sldChg chg="addSp delSp modSp mod ord">
        <pc:chgData name="Mustafa Ali" userId="0ce288ee4c8b7628" providerId="LiveId" clId="{7352A07D-DC8E-4A9C-B152-1E31898919CC}" dt="2024-04-19T17:17:04.760" v="1160"/>
        <pc:sldMkLst>
          <pc:docMk/>
          <pc:sldMk cId="1303004219" sldId="260"/>
        </pc:sldMkLst>
        <pc:spChg chg="mod">
          <ac:chgData name="Mustafa Ali" userId="0ce288ee4c8b7628" providerId="LiveId" clId="{7352A07D-DC8E-4A9C-B152-1E31898919CC}" dt="2024-04-03T02:04:51.665" v="1147" actId="20577"/>
          <ac:spMkLst>
            <pc:docMk/>
            <pc:sldMk cId="1303004219" sldId="260"/>
            <ac:spMk id="2" creationId="{14083BB5-B50A-4253-8F1D-8E49FB734F75}"/>
          </ac:spMkLst>
        </pc:spChg>
        <pc:spChg chg="mod">
          <ac:chgData name="Mustafa Ali" userId="0ce288ee4c8b7628" providerId="LiveId" clId="{7352A07D-DC8E-4A9C-B152-1E31898919CC}" dt="2024-04-03T02:04:55.386" v="1148" actId="20577"/>
          <ac:spMkLst>
            <pc:docMk/>
            <pc:sldMk cId="1303004219" sldId="260"/>
            <ac:spMk id="3" creationId="{443A2804-9A52-430D-BFB3-4F3E51AF4293}"/>
          </ac:spMkLst>
        </pc:spChg>
        <pc:picChg chg="add del mod">
          <ac:chgData name="Mustafa Ali" userId="0ce288ee4c8b7628" providerId="LiveId" clId="{7352A07D-DC8E-4A9C-B152-1E31898919CC}" dt="2024-04-04T02:39:20.384" v="1149"/>
          <ac:picMkLst>
            <pc:docMk/>
            <pc:sldMk cId="1303004219" sldId="260"/>
            <ac:picMk id="4" creationId="{D9194054-10E8-414D-BB40-EE220E1F62E6}"/>
          </ac:picMkLst>
        </pc:picChg>
        <pc:picChg chg="add mod">
          <ac:chgData name="Mustafa Ali" userId="0ce288ee4c8b7628" providerId="LiveId" clId="{7352A07D-DC8E-4A9C-B152-1E31898919CC}" dt="2024-04-04T02:39:20.384" v="1149"/>
          <ac:picMkLst>
            <pc:docMk/>
            <pc:sldMk cId="1303004219" sldId="260"/>
            <ac:picMk id="5" creationId="{C960BA45-DCA4-4C61-BEA0-5510CB6E674F}"/>
          </ac:picMkLst>
        </pc:picChg>
      </pc:sldChg>
      <pc:sldChg chg="add">
        <pc:chgData name="Mustafa Ali" userId="0ce288ee4c8b7628" providerId="LiveId" clId="{7352A07D-DC8E-4A9C-B152-1E31898919CC}" dt="2024-04-19T17:17:17.082" v="1161"/>
        <pc:sldMkLst>
          <pc:docMk/>
          <pc:sldMk cId="1822771756" sldId="261"/>
        </pc:sldMkLst>
      </pc:sldChg>
      <pc:sldChg chg="add del">
        <pc:chgData name="Mustafa Ali" userId="0ce288ee4c8b7628" providerId="LiveId" clId="{7352A07D-DC8E-4A9C-B152-1E31898919CC}" dt="2024-04-19T17:16:28.461" v="1151"/>
        <pc:sldMkLst>
          <pc:docMk/>
          <pc:sldMk cId="2423306811" sldId="261"/>
        </pc:sldMkLst>
      </pc:sldChg>
      <pc:sldChg chg="addSp modSp del mod">
        <pc:chgData name="Mustafa Ali" userId="0ce288ee4c8b7628" providerId="LiveId" clId="{7352A07D-DC8E-4A9C-B152-1E31898919CC}" dt="2024-04-02T23:09:19.337" v="680" actId="2696"/>
        <pc:sldMkLst>
          <pc:docMk/>
          <pc:sldMk cId="4212659930" sldId="261"/>
        </pc:sldMkLst>
        <pc:spChg chg="mod">
          <ac:chgData name="Mustafa Ali" userId="0ce288ee4c8b7628" providerId="LiveId" clId="{7352A07D-DC8E-4A9C-B152-1E31898919CC}" dt="2024-04-02T17:20:15.963" v="438" actId="20577"/>
          <ac:spMkLst>
            <pc:docMk/>
            <pc:sldMk cId="4212659930" sldId="261"/>
            <ac:spMk id="2" creationId="{DE3BCD49-17CA-42A5-83F7-81E5C9A5782B}"/>
          </ac:spMkLst>
        </pc:spChg>
        <pc:picChg chg="add mod">
          <ac:chgData name="Mustafa Ali" userId="0ce288ee4c8b7628" providerId="LiveId" clId="{7352A07D-DC8E-4A9C-B152-1E31898919CC}" dt="2024-04-02T23:02:19.805" v="666"/>
          <ac:picMkLst>
            <pc:docMk/>
            <pc:sldMk cId="4212659930" sldId="261"/>
            <ac:picMk id="3" creationId="{D3102236-D1CC-46BD-80D1-EB0A44F0CE3C}"/>
          </ac:picMkLst>
        </pc:picChg>
      </pc:sldChg>
      <pc:sldChg chg="addSp modSp mod">
        <pc:chgData name="Mustafa Ali" userId="0ce288ee4c8b7628" providerId="LiveId" clId="{7352A07D-DC8E-4A9C-B152-1E31898919CC}" dt="2024-04-04T02:39:20.384" v="1149"/>
        <pc:sldMkLst>
          <pc:docMk/>
          <pc:sldMk cId="2271915448" sldId="262"/>
        </pc:sldMkLst>
        <pc:spChg chg="mod">
          <ac:chgData name="Mustafa Ali" userId="0ce288ee4c8b7628" providerId="LiveId" clId="{7352A07D-DC8E-4A9C-B152-1E31898919CC}" dt="2024-04-03T01:59:53.136" v="1059" actId="20577"/>
          <ac:spMkLst>
            <pc:docMk/>
            <pc:sldMk cId="2271915448" sldId="262"/>
            <ac:spMk id="2" creationId="{6E1B2842-7647-4A24-A27C-1F5C69B6598A}"/>
          </ac:spMkLst>
        </pc:spChg>
        <pc:picChg chg="add mod">
          <ac:chgData name="Mustafa Ali" userId="0ce288ee4c8b7628" providerId="LiveId" clId="{7352A07D-DC8E-4A9C-B152-1E31898919CC}" dt="2024-04-04T02:39:20.384" v="1149"/>
          <ac:picMkLst>
            <pc:docMk/>
            <pc:sldMk cId="2271915448" sldId="262"/>
            <ac:picMk id="3" creationId="{B9DE6198-A610-4944-89B6-FC32AABA13E2}"/>
          </ac:picMkLst>
        </pc:picChg>
      </pc:sldChg>
      <pc:sldChg chg="addSp delSp modSp mod delAnim">
        <pc:chgData name="Mustafa Ali" userId="0ce288ee4c8b7628" providerId="LiveId" clId="{7352A07D-DC8E-4A9C-B152-1E31898919CC}" dt="2024-04-19T17:20:46.426" v="1273" actId="403"/>
        <pc:sldMkLst>
          <pc:docMk/>
          <pc:sldMk cId="3192836260" sldId="263"/>
        </pc:sldMkLst>
        <pc:spChg chg="mod">
          <ac:chgData name="Mustafa Ali" userId="0ce288ee4c8b7628" providerId="LiveId" clId="{7352A07D-DC8E-4A9C-B152-1E31898919CC}" dt="2024-04-19T17:20:23.106" v="1268" actId="255"/>
          <ac:spMkLst>
            <pc:docMk/>
            <pc:sldMk cId="3192836260" sldId="263"/>
            <ac:spMk id="2" creationId="{B5C0EDA3-D3F9-448E-B290-5F5C4E184ABA}"/>
          </ac:spMkLst>
        </pc:spChg>
        <pc:spChg chg="mod">
          <ac:chgData name="Mustafa Ali" userId="0ce288ee4c8b7628" providerId="LiveId" clId="{7352A07D-DC8E-4A9C-B152-1E31898919CC}" dt="2024-04-19T17:20:46.426" v="1273" actId="403"/>
          <ac:spMkLst>
            <pc:docMk/>
            <pc:sldMk cId="3192836260" sldId="263"/>
            <ac:spMk id="3" creationId="{141443A1-8C0C-487F-B393-6FF80D0704EF}"/>
          </ac:spMkLst>
        </pc:spChg>
        <pc:picChg chg="add del mod">
          <ac:chgData name="Mustafa Ali" userId="0ce288ee4c8b7628" providerId="LiveId" clId="{7352A07D-DC8E-4A9C-B152-1E31898919CC}" dt="2024-04-19T17:19:57.537" v="1264" actId="21"/>
          <ac:picMkLst>
            <pc:docMk/>
            <pc:sldMk cId="3192836260" sldId="263"/>
            <ac:picMk id="4" creationId="{B19C872D-692B-484E-B0DD-F955D32153D1}"/>
          </ac:picMkLst>
        </pc:picChg>
        <pc:picChg chg="add del mod">
          <ac:chgData name="Mustafa Ali" userId="0ce288ee4c8b7628" providerId="LiveId" clId="{7352A07D-DC8E-4A9C-B152-1E31898919CC}" dt="2024-04-02T23:02:19.805" v="666"/>
          <ac:picMkLst>
            <pc:docMk/>
            <pc:sldMk cId="3192836260" sldId="263"/>
            <ac:picMk id="4" creationId="{D80F5C77-D69D-4105-9FB0-341FFB53CA1B}"/>
          </ac:picMkLst>
        </pc:picChg>
        <pc:picChg chg="add del mod">
          <ac:chgData name="Mustafa Ali" userId="0ce288ee4c8b7628" providerId="LiveId" clId="{7352A07D-DC8E-4A9C-B152-1E31898919CC}" dt="2024-04-04T02:39:20.384" v="1149"/>
          <ac:picMkLst>
            <pc:docMk/>
            <pc:sldMk cId="3192836260" sldId="263"/>
            <ac:picMk id="5" creationId="{D184BC31-DFB7-460C-9B89-E812BBB47233}"/>
          </ac:picMkLst>
        </pc:picChg>
      </pc:sldChg>
      <pc:sldChg chg="addSp delSp modSp mod">
        <pc:chgData name="Mustafa Ali" userId="0ce288ee4c8b7628" providerId="LiveId" clId="{7352A07D-DC8E-4A9C-B152-1E31898919CC}" dt="2024-04-19T17:44:30.883" v="1796" actId="20577"/>
        <pc:sldMkLst>
          <pc:docMk/>
          <pc:sldMk cId="740962776" sldId="264"/>
        </pc:sldMkLst>
        <pc:spChg chg="del">
          <ac:chgData name="Mustafa Ali" userId="0ce288ee4c8b7628" providerId="LiveId" clId="{7352A07D-DC8E-4A9C-B152-1E31898919CC}" dt="2024-04-02T17:22:51.605" v="534" actId="12084"/>
          <ac:spMkLst>
            <pc:docMk/>
            <pc:sldMk cId="740962776" sldId="264"/>
            <ac:spMk id="2" creationId="{5EEF26AF-0D38-48DA-8C68-E4D7C3C4B1F6}"/>
          </ac:spMkLst>
        </pc:spChg>
        <pc:spChg chg="mod">
          <ac:chgData name="Mustafa Ali" userId="0ce288ee4c8b7628" providerId="LiveId" clId="{7352A07D-DC8E-4A9C-B152-1E31898919CC}" dt="2024-04-19T17:44:30.883" v="1796" actId="20577"/>
          <ac:spMkLst>
            <pc:docMk/>
            <pc:sldMk cId="740962776" sldId="264"/>
            <ac:spMk id="3" creationId="{5E568C5B-1F6C-428A-9C98-E44175309F8C}"/>
          </ac:spMkLst>
        </pc:spChg>
        <pc:graphicFrameChg chg="add mod">
          <ac:chgData name="Mustafa Ali" userId="0ce288ee4c8b7628" providerId="LiveId" clId="{7352A07D-DC8E-4A9C-B152-1E31898919CC}" dt="2024-04-19T17:42:37.524" v="1703" actId="2711"/>
          <ac:graphicFrameMkLst>
            <pc:docMk/>
            <pc:sldMk cId="740962776" sldId="264"/>
            <ac:graphicFrameMk id="4" creationId="{4438E245-1C4D-45FE-A5BB-16FA082297BF}"/>
          </ac:graphicFrameMkLst>
        </pc:graphicFrameChg>
        <pc:picChg chg="add del mod">
          <ac:chgData name="Mustafa Ali" userId="0ce288ee4c8b7628" providerId="LiveId" clId="{7352A07D-DC8E-4A9C-B152-1E31898919CC}" dt="2024-04-04T02:39:20.384" v="1149"/>
          <ac:picMkLst>
            <pc:docMk/>
            <pc:sldMk cId="740962776" sldId="264"/>
            <ac:picMk id="2" creationId="{EE5CA827-66BD-4C84-B57D-88EACC769B16}"/>
          </ac:picMkLst>
        </pc:picChg>
        <pc:picChg chg="add mod">
          <ac:chgData name="Mustafa Ali" userId="0ce288ee4c8b7628" providerId="LiveId" clId="{7352A07D-DC8E-4A9C-B152-1E31898919CC}" dt="2024-04-04T02:39:20.384" v="1149"/>
          <ac:picMkLst>
            <pc:docMk/>
            <pc:sldMk cId="740962776" sldId="264"/>
            <ac:picMk id="5" creationId="{469034FC-6E13-4CC8-A9BD-62CB0A02DF91}"/>
          </ac:picMkLst>
        </pc:picChg>
      </pc:sldChg>
      <pc:sldChg chg="addSp delSp modSp new mod">
        <pc:chgData name="Mustafa Ali" userId="0ce288ee4c8b7628" providerId="LiveId" clId="{7352A07D-DC8E-4A9C-B152-1E31898919CC}" dt="2024-04-19T17:16:39.711" v="1152"/>
        <pc:sldMkLst>
          <pc:docMk/>
          <pc:sldMk cId="1675804581" sldId="265"/>
        </pc:sldMkLst>
        <pc:spChg chg="del mod">
          <ac:chgData name="Mustafa Ali" userId="0ce288ee4c8b7628" providerId="LiveId" clId="{7352A07D-DC8E-4A9C-B152-1E31898919CC}" dt="2024-04-02T22:58:00.107" v="664" actId="12084"/>
          <ac:spMkLst>
            <pc:docMk/>
            <pc:sldMk cId="1675804581" sldId="265"/>
            <ac:spMk id="2" creationId="{8FD12AF2-2271-41AB-B674-14570F655118}"/>
          </ac:spMkLst>
        </pc:spChg>
        <pc:spChg chg="mod">
          <ac:chgData name="Mustafa Ali" userId="0ce288ee4c8b7628" providerId="LiveId" clId="{7352A07D-DC8E-4A9C-B152-1E31898919CC}" dt="2024-04-19T17:16:39.711" v="1152"/>
          <ac:spMkLst>
            <pc:docMk/>
            <pc:sldMk cId="1675804581" sldId="265"/>
            <ac:spMk id="3" creationId="{BDDC83EF-E786-4DE0-B038-FB090A763B61}"/>
          </ac:spMkLst>
        </pc:spChg>
        <pc:graphicFrameChg chg="add mod">
          <ac:chgData name="Mustafa Ali" userId="0ce288ee4c8b7628" providerId="LiveId" clId="{7352A07D-DC8E-4A9C-B152-1E31898919CC}" dt="2024-04-02T22:58:04.023" v="665" actId="12100"/>
          <ac:graphicFrameMkLst>
            <pc:docMk/>
            <pc:sldMk cId="1675804581" sldId="265"/>
            <ac:graphicFrameMk id="4" creationId="{777DE9B7-54CB-468E-8985-75D5CF8253F3}"/>
          </ac:graphicFrameMkLst>
        </pc:graphicFrameChg>
        <pc:picChg chg="add mod">
          <ac:chgData name="Mustafa Ali" userId="0ce288ee4c8b7628" providerId="LiveId" clId="{7352A07D-DC8E-4A9C-B152-1E31898919CC}" dt="2024-04-04T02:39:20.384" v="1149"/>
          <ac:picMkLst>
            <pc:docMk/>
            <pc:sldMk cId="1675804581" sldId="265"/>
            <ac:picMk id="2" creationId="{BDBB0EBF-3E85-434A-8762-6F57AE24AD13}"/>
          </ac:picMkLst>
        </pc:picChg>
        <pc:picChg chg="add del mod">
          <ac:chgData name="Mustafa Ali" userId="0ce288ee4c8b7628" providerId="LiveId" clId="{7352A07D-DC8E-4A9C-B152-1E31898919CC}" dt="2024-04-04T02:39:20.384" v="1149"/>
          <ac:picMkLst>
            <pc:docMk/>
            <pc:sldMk cId="1675804581" sldId="265"/>
            <ac:picMk id="5" creationId="{60A66AB5-5F1C-465A-86B6-2B36C7ABD2AC}"/>
          </ac:picMkLst>
        </pc:picChg>
      </pc:sldChg>
      <pc:sldChg chg="addSp delSp modSp new mod">
        <pc:chgData name="Mustafa Ali" userId="0ce288ee4c8b7628" providerId="LiveId" clId="{7352A07D-DC8E-4A9C-B152-1E31898919CC}" dt="2024-04-19T17:16:40.193" v="1157" actId="27636"/>
        <pc:sldMkLst>
          <pc:docMk/>
          <pc:sldMk cId="2486431693" sldId="266"/>
        </pc:sldMkLst>
        <pc:spChg chg="mod">
          <ac:chgData name="Mustafa Ali" userId="0ce288ee4c8b7628" providerId="LiveId" clId="{7352A07D-DC8E-4A9C-B152-1E31898919CC}" dt="2024-04-19T17:16:40.193" v="1157" actId="27636"/>
          <ac:spMkLst>
            <pc:docMk/>
            <pc:sldMk cId="2486431693" sldId="266"/>
            <ac:spMk id="2" creationId="{E6F03986-CAD0-44E8-8B78-B192CA4BBEFF}"/>
          </ac:spMkLst>
        </pc:spChg>
        <pc:spChg chg="del mod">
          <ac:chgData name="Mustafa Ali" userId="0ce288ee4c8b7628" providerId="LiveId" clId="{7352A07D-DC8E-4A9C-B152-1E31898919CC}" dt="2024-04-02T23:08:13.220" v="674" actId="478"/>
          <ac:spMkLst>
            <pc:docMk/>
            <pc:sldMk cId="2486431693" sldId="266"/>
            <ac:spMk id="3" creationId="{6A07439C-F28B-4ADA-95CC-35050F672112}"/>
          </ac:spMkLst>
        </pc:spChg>
        <pc:picChg chg="add mod">
          <ac:chgData name="Mustafa Ali" userId="0ce288ee4c8b7628" providerId="LiveId" clId="{7352A07D-DC8E-4A9C-B152-1E31898919CC}" dt="2024-04-04T02:39:20.384" v="1149"/>
          <ac:picMkLst>
            <pc:docMk/>
            <pc:sldMk cId="2486431693" sldId="266"/>
            <ac:picMk id="3" creationId="{220E4550-545A-49D7-8DAF-09C49A9FE55E}"/>
          </ac:picMkLst>
        </pc:picChg>
      </pc:sldChg>
      <pc:sldChg chg="addSp delSp modSp new mod">
        <pc:chgData name="Mustafa Ali" userId="0ce288ee4c8b7628" providerId="LiveId" clId="{7352A07D-DC8E-4A9C-B152-1E31898919CC}" dt="2024-04-19T17:16:40.236" v="1158" actId="27636"/>
        <pc:sldMkLst>
          <pc:docMk/>
          <pc:sldMk cId="272876179" sldId="267"/>
        </pc:sldMkLst>
        <pc:spChg chg="mod">
          <ac:chgData name="Mustafa Ali" userId="0ce288ee4c8b7628" providerId="LiveId" clId="{7352A07D-DC8E-4A9C-B152-1E31898919CC}" dt="2024-04-19T17:16:40.236" v="1158" actId="27636"/>
          <ac:spMkLst>
            <pc:docMk/>
            <pc:sldMk cId="272876179" sldId="267"/>
            <ac:spMk id="2" creationId="{571A0C04-EFFF-4310-95C8-F112F34DCA17}"/>
          </ac:spMkLst>
        </pc:spChg>
        <pc:spChg chg="del mod">
          <ac:chgData name="Mustafa Ali" userId="0ce288ee4c8b7628" providerId="LiveId" clId="{7352A07D-DC8E-4A9C-B152-1E31898919CC}" dt="2024-04-03T01:54:57.790" v="683" actId="478"/>
          <ac:spMkLst>
            <pc:docMk/>
            <pc:sldMk cId="272876179" sldId="267"/>
            <ac:spMk id="3" creationId="{8884F8A8-8B4A-4726-A790-D2033CE3CC9A}"/>
          </ac:spMkLst>
        </pc:spChg>
        <pc:picChg chg="add mod">
          <ac:chgData name="Mustafa Ali" userId="0ce288ee4c8b7628" providerId="LiveId" clId="{7352A07D-DC8E-4A9C-B152-1E31898919CC}" dt="2024-04-04T02:39:20.384" v="1149"/>
          <ac:picMkLst>
            <pc:docMk/>
            <pc:sldMk cId="272876179" sldId="267"/>
            <ac:picMk id="3" creationId="{8C1AB615-43E4-4D35-9A03-D782A8BDA5C2}"/>
          </ac:picMkLst>
        </pc:picChg>
      </pc:sldChg>
      <pc:sldChg chg="add del">
        <pc:chgData name="Mustafa Ali" userId="0ce288ee4c8b7628" providerId="LiveId" clId="{7352A07D-DC8E-4A9C-B152-1E31898919CC}" dt="2024-04-19T17:16:28.461" v="1151"/>
        <pc:sldMkLst>
          <pc:docMk/>
          <pc:sldMk cId="1239481086" sldId="268"/>
        </pc:sldMkLst>
      </pc:sldChg>
      <pc:sldChg chg="add">
        <pc:chgData name="Mustafa Ali" userId="0ce288ee4c8b7628" providerId="LiveId" clId="{7352A07D-DC8E-4A9C-B152-1E31898919CC}" dt="2024-04-19T17:17:17.082" v="1161"/>
        <pc:sldMkLst>
          <pc:docMk/>
          <pc:sldMk cId="3966473477" sldId="268"/>
        </pc:sldMkLst>
      </pc:sldChg>
      <pc:sldChg chg="add">
        <pc:chgData name="Mustafa Ali" userId="0ce288ee4c8b7628" providerId="LiveId" clId="{7352A07D-DC8E-4A9C-B152-1E31898919CC}" dt="2024-04-19T17:17:17.082" v="1161"/>
        <pc:sldMkLst>
          <pc:docMk/>
          <pc:sldMk cId="2607278474" sldId="269"/>
        </pc:sldMkLst>
      </pc:sldChg>
      <pc:sldChg chg="add del">
        <pc:chgData name="Mustafa Ali" userId="0ce288ee4c8b7628" providerId="LiveId" clId="{7352A07D-DC8E-4A9C-B152-1E31898919CC}" dt="2024-04-19T17:16:28.461" v="1151"/>
        <pc:sldMkLst>
          <pc:docMk/>
          <pc:sldMk cId="3205123179" sldId="269"/>
        </pc:sldMkLst>
      </pc:sldChg>
      <pc:sldChg chg="add">
        <pc:chgData name="Mustafa Ali" userId="0ce288ee4c8b7628" providerId="LiveId" clId="{7352A07D-DC8E-4A9C-B152-1E31898919CC}" dt="2024-04-19T17:17:17.082" v="1161"/>
        <pc:sldMkLst>
          <pc:docMk/>
          <pc:sldMk cId="1317553660" sldId="270"/>
        </pc:sldMkLst>
      </pc:sldChg>
      <pc:sldChg chg="add del">
        <pc:chgData name="Mustafa Ali" userId="0ce288ee4c8b7628" providerId="LiveId" clId="{7352A07D-DC8E-4A9C-B152-1E31898919CC}" dt="2024-04-19T17:16:28.461" v="1151"/>
        <pc:sldMkLst>
          <pc:docMk/>
          <pc:sldMk cId="4148836232" sldId="270"/>
        </pc:sldMkLst>
      </pc:sldChg>
      <pc:sldChg chg="add">
        <pc:chgData name="Mustafa Ali" userId="0ce288ee4c8b7628" providerId="LiveId" clId="{7352A07D-DC8E-4A9C-B152-1E31898919CC}" dt="2024-04-19T17:17:17.082" v="1161"/>
        <pc:sldMkLst>
          <pc:docMk/>
          <pc:sldMk cId="364779915" sldId="271"/>
        </pc:sldMkLst>
      </pc:sldChg>
      <pc:sldChg chg="add del">
        <pc:chgData name="Mustafa Ali" userId="0ce288ee4c8b7628" providerId="LiveId" clId="{7352A07D-DC8E-4A9C-B152-1E31898919CC}" dt="2024-04-19T17:16:28.461" v="1151"/>
        <pc:sldMkLst>
          <pc:docMk/>
          <pc:sldMk cId="1003557447" sldId="271"/>
        </pc:sldMkLst>
      </pc:sldChg>
      <pc:sldChg chg="add">
        <pc:chgData name="Mustafa Ali" userId="0ce288ee4c8b7628" providerId="LiveId" clId="{7352A07D-DC8E-4A9C-B152-1E31898919CC}" dt="2024-04-19T17:17:17.082" v="1161"/>
        <pc:sldMkLst>
          <pc:docMk/>
          <pc:sldMk cId="1098262303" sldId="272"/>
        </pc:sldMkLst>
      </pc:sldChg>
      <pc:sldChg chg="add del">
        <pc:chgData name="Mustafa Ali" userId="0ce288ee4c8b7628" providerId="LiveId" clId="{7352A07D-DC8E-4A9C-B152-1E31898919CC}" dt="2024-04-19T17:16:28.461" v="1151"/>
        <pc:sldMkLst>
          <pc:docMk/>
          <pc:sldMk cId="1830288170" sldId="272"/>
        </pc:sldMkLst>
      </pc:sldChg>
      <pc:sldChg chg="add">
        <pc:chgData name="Mustafa Ali" userId="0ce288ee4c8b7628" providerId="LiveId" clId="{7352A07D-DC8E-4A9C-B152-1E31898919CC}" dt="2024-04-19T17:17:17.082" v="1161"/>
        <pc:sldMkLst>
          <pc:docMk/>
          <pc:sldMk cId="86904622" sldId="273"/>
        </pc:sldMkLst>
      </pc:sldChg>
      <pc:sldChg chg="add del">
        <pc:chgData name="Mustafa Ali" userId="0ce288ee4c8b7628" providerId="LiveId" clId="{7352A07D-DC8E-4A9C-B152-1E31898919CC}" dt="2024-04-19T17:16:28.461" v="1151"/>
        <pc:sldMkLst>
          <pc:docMk/>
          <pc:sldMk cId="3708306955" sldId="273"/>
        </pc:sldMkLst>
      </pc:sldChg>
      <pc:sldChg chg="add del">
        <pc:chgData name="Mustafa Ali" userId="0ce288ee4c8b7628" providerId="LiveId" clId="{7352A07D-DC8E-4A9C-B152-1E31898919CC}" dt="2024-04-19T17:16:28.461" v="1151"/>
        <pc:sldMkLst>
          <pc:docMk/>
          <pc:sldMk cId="427949496" sldId="274"/>
        </pc:sldMkLst>
      </pc:sldChg>
      <pc:sldChg chg="add">
        <pc:chgData name="Mustafa Ali" userId="0ce288ee4c8b7628" providerId="LiveId" clId="{7352A07D-DC8E-4A9C-B152-1E31898919CC}" dt="2024-04-19T17:17:17.082" v="1161"/>
        <pc:sldMkLst>
          <pc:docMk/>
          <pc:sldMk cId="3229382224" sldId="274"/>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6BC8F7-D880-415C-8989-DAF294AA41CB}" type="doc">
      <dgm:prSet loTypeId="urn:microsoft.com/office/officeart/2005/8/layout/target3" loCatId="relationship" qsTypeId="urn:microsoft.com/office/officeart/2005/8/quickstyle/simple1" qsCatId="simple" csTypeId="urn:microsoft.com/office/officeart/2005/8/colors/accent0_1" csCatId="mainScheme" phldr="1"/>
      <dgm:spPr/>
      <dgm:t>
        <a:bodyPr/>
        <a:lstStyle/>
        <a:p>
          <a:endParaRPr lang="en-US"/>
        </a:p>
      </dgm:t>
    </dgm:pt>
    <dgm:pt modelId="{84FCEE51-9E52-4406-B7E8-A5444E3A5983}">
      <dgm:prSet custT="1"/>
      <dgm:spPr/>
      <dgm:t>
        <a:bodyPr/>
        <a:lstStyle/>
        <a:p>
          <a:pPr algn="r"/>
          <a:r>
            <a:rPr lang="ar-IQ" sz="6000" b="1" i="0" dirty="0">
              <a:latin typeface="Arial" panose="020B0604020202020204" pitchFamily="34" charset="0"/>
              <a:cs typeface="Arial" panose="020B0604020202020204" pitchFamily="34" charset="0"/>
            </a:rPr>
            <a:t>المقدمة:-</a:t>
          </a:r>
          <a:endParaRPr lang="en-US" sz="6000" b="1" dirty="0">
            <a:latin typeface="Arial" panose="020B0604020202020204" pitchFamily="34" charset="0"/>
            <a:cs typeface="Arial" panose="020B0604020202020204" pitchFamily="34" charset="0"/>
          </a:endParaRPr>
        </a:p>
      </dgm:t>
    </dgm:pt>
    <dgm:pt modelId="{41FB7BD3-1305-4302-BE1E-98C5614EF3D4}" type="parTrans" cxnId="{3B2F2C94-55A4-4D5C-BA2B-9BD921DBFB8E}">
      <dgm:prSet/>
      <dgm:spPr/>
      <dgm:t>
        <a:bodyPr/>
        <a:lstStyle/>
        <a:p>
          <a:endParaRPr lang="en-US"/>
        </a:p>
      </dgm:t>
    </dgm:pt>
    <dgm:pt modelId="{744465B5-F3A8-438D-A884-D91D904E0EF5}" type="sibTrans" cxnId="{3B2F2C94-55A4-4D5C-BA2B-9BD921DBFB8E}">
      <dgm:prSet/>
      <dgm:spPr/>
      <dgm:t>
        <a:bodyPr/>
        <a:lstStyle/>
        <a:p>
          <a:endParaRPr lang="en-US"/>
        </a:p>
      </dgm:t>
    </dgm:pt>
    <dgm:pt modelId="{1EE71D7E-18DF-4920-8362-177C070A0460}" type="pres">
      <dgm:prSet presAssocID="{2C6BC8F7-D880-415C-8989-DAF294AA41CB}" presName="Name0" presStyleCnt="0">
        <dgm:presLayoutVars>
          <dgm:chMax val="7"/>
          <dgm:dir/>
          <dgm:animLvl val="lvl"/>
          <dgm:resizeHandles val="exact"/>
        </dgm:presLayoutVars>
      </dgm:prSet>
      <dgm:spPr/>
      <dgm:t>
        <a:bodyPr/>
        <a:lstStyle/>
        <a:p>
          <a:endParaRPr lang="en-US"/>
        </a:p>
      </dgm:t>
    </dgm:pt>
    <dgm:pt modelId="{6D99A93D-375E-403B-B0AD-01991D26291B}" type="pres">
      <dgm:prSet presAssocID="{84FCEE51-9E52-4406-B7E8-A5444E3A5983}" presName="circle1" presStyleLbl="node1" presStyleIdx="0" presStyleCnt="1"/>
      <dgm:spPr/>
      <dgm:t>
        <a:bodyPr/>
        <a:lstStyle/>
        <a:p>
          <a:endParaRPr lang="en-US"/>
        </a:p>
      </dgm:t>
    </dgm:pt>
    <dgm:pt modelId="{F476FA09-54DB-4EE0-845B-519B5309FCAF}" type="pres">
      <dgm:prSet presAssocID="{84FCEE51-9E52-4406-B7E8-A5444E3A5983}" presName="space" presStyleCnt="0"/>
      <dgm:spPr/>
      <dgm:t>
        <a:bodyPr/>
        <a:lstStyle/>
        <a:p>
          <a:endParaRPr lang="en-US"/>
        </a:p>
      </dgm:t>
    </dgm:pt>
    <dgm:pt modelId="{B882F3F9-EF78-4699-A001-640A7515AFBD}" type="pres">
      <dgm:prSet presAssocID="{84FCEE51-9E52-4406-B7E8-A5444E3A5983}" presName="rect1" presStyleLbl="alignAcc1" presStyleIdx="0" presStyleCnt="1" custScaleX="100000" custLinFactNeighborX="7996" custLinFactNeighborY="-974"/>
      <dgm:spPr/>
      <dgm:t>
        <a:bodyPr/>
        <a:lstStyle/>
        <a:p>
          <a:endParaRPr lang="en-US"/>
        </a:p>
      </dgm:t>
    </dgm:pt>
    <dgm:pt modelId="{241839FA-9331-451D-8A9C-591ED9062D29}" type="pres">
      <dgm:prSet presAssocID="{84FCEE51-9E52-4406-B7E8-A5444E3A5983}" presName="rect1ParTxNoCh" presStyleLbl="alignAcc1" presStyleIdx="0" presStyleCnt="1">
        <dgm:presLayoutVars>
          <dgm:chMax val="1"/>
          <dgm:bulletEnabled val="1"/>
        </dgm:presLayoutVars>
      </dgm:prSet>
      <dgm:spPr/>
      <dgm:t>
        <a:bodyPr/>
        <a:lstStyle/>
        <a:p>
          <a:endParaRPr lang="en-US"/>
        </a:p>
      </dgm:t>
    </dgm:pt>
  </dgm:ptLst>
  <dgm:cxnLst>
    <dgm:cxn modelId="{3B2F2C94-55A4-4D5C-BA2B-9BD921DBFB8E}" srcId="{2C6BC8F7-D880-415C-8989-DAF294AA41CB}" destId="{84FCEE51-9E52-4406-B7E8-A5444E3A5983}" srcOrd="0" destOrd="0" parTransId="{41FB7BD3-1305-4302-BE1E-98C5614EF3D4}" sibTransId="{744465B5-F3A8-438D-A884-D91D904E0EF5}"/>
    <dgm:cxn modelId="{044BE57B-C9F9-4A9A-8F82-AA8532DD34F8}" type="presOf" srcId="{84FCEE51-9E52-4406-B7E8-A5444E3A5983}" destId="{B882F3F9-EF78-4699-A001-640A7515AFBD}" srcOrd="0" destOrd="0" presId="urn:microsoft.com/office/officeart/2005/8/layout/target3"/>
    <dgm:cxn modelId="{E5B0E26C-E9EF-4062-AD6C-3395C2B7A3ED}" type="presOf" srcId="{84FCEE51-9E52-4406-B7E8-A5444E3A5983}" destId="{241839FA-9331-451D-8A9C-591ED9062D29}" srcOrd="1" destOrd="0" presId="urn:microsoft.com/office/officeart/2005/8/layout/target3"/>
    <dgm:cxn modelId="{7FEEFE18-B7E5-4D9D-91DE-1690A6C39E4F}" type="presOf" srcId="{2C6BC8F7-D880-415C-8989-DAF294AA41CB}" destId="{1EE71D7E-18DF-4920-8362-177C070A0460}" srcOrd="0" destOrd="0" presId="urn:microsoft.com/office/officeart/2005/8/layout/target3"/>
    <dgm:cxn modelId="{64030595-DF26-4FEF-8E2D-3A9068F0A1FF}" type="presParOf" srcId="{1EE71D7E-18DF-4920-8362-177C070A0460}" destId="{6D99A93D-375E-403B-B0AD-01991D26291B}" srcOrd="0" destOrd="0" presId="urn:microsoft.com/office/officeart/2005/8/layout/target3"/>
    <dgm:cxn modelId="{AC675CB6-5518-494E-81F3-35282400217E}" type="presParOf" srcId="{1EE71D7E-18DF-4920-8362-177C070A0460}" destId="{F476FA09-54DB-4EE0-845B-519B5309FCAF}" srcOrd="1" destOrd="0" presId="urn:microsoft.com/office/officeart/2005/8/layout/target3"/>
    <dgm:cxn modelId="{A18D0E94-FA5F-456C-9B40-E4BEFA71F470}" type="presParOf" srcId="{1EE71D7E-18DF-4920-8362-177C070A0460}" destId="{B882F3F9-EF78-4699-A001-640A7515AFBD}" srcOrd="2" destOrd="0" presId="urn:microsoft.com/office/officeart/2005/8/layout/target3"/>
    <dgm:cxn modelId="{036E212A-E964-42E2-A6AB-8420337E5416}" type="presParOf" srcId="{1EE71D7E-18DF-4920-8362-177C070A0460}" destId="{241839FA-9331-451D-8A9C-591ED9062D29}" srcOrd="3"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039A5C-6910-4665-9E93-70D238743708}" type="doc">
      <dgm:prSet loTypeId="urn:microsoft.com/office/officeart/2005/8/layout/target3" loCatId="relationship" qsTypeId="urn:microsoft.com/office/officeart/2005/8/quickstyle/simple1" qsCatId="simple" csTypeId="urn:microsoft.com/office/officeart/2005/8/colors/accent2_1" csCatId="accent2" phldr="1"/>
      <dgm:spPr/>
      <dgm:t>
        <a:bodyPr/>
        <a:lstStyle/>
        <a:p>
          <a:endParaRPr lang="en-US"/>
        </a:p>
      </dgm:t>
    </dgm:pt>
    <dgm:pt modelId="{5CC685CE-5D42-4C21-8ED1-B65A854C755A}">
      <dgm:prSet/>
      <dgm:spPr/>
      <dgm:t>
        <a:bodyPr/>
        <a:lstStyle/>
        <a:p>
          <a:r>
            <a:rPr lang="ar-IQ" b="1" dirty="0" smtClean="0">
              <a:latin typeface="Arial" pitchFamily="34" charset="0"/>
              <a:cs typeface="Arial" pitchFamily="34" charset="0"/>
            </a:rPr>
            <a:t>تعريف الجغرافية الحيوية</a:t>
          </a:r>
          <a:endParaRPr lang="en-US" b="1" dirty="0">
            <a:latin typeface="Arial" pitchFamily="34" charset="0"/>
            <a:cs typeface="Arial" pitchFamily="34" charset="0"/>
          </a:endParaRPr>
        </a:p>
      </dgm:t>
    </dgm:pt>
    <dgm:pt modelId="{2E76574B-9E95-4210-99BD-30FBE49E457E}" type="parTrans" cxnId="{D8EB1DC7-F8EC-411E-B7E1-89E29B4131C1}">
      <dgm:prSet/>
      <dgm:spPr/>
      <dgm:t>
        <a:bodyPr/>
        <a:lstStyle/>
        <a:p>
          <a:endParaRPr lang="en-US"/>
        </a:p>
      </dgm:t>
    </dgm:pt>
    <dgm:pt modelId="{4EA32CF6-F305-4603-8A6D-B226C0854502}" type="sibTrans" cxnId="{D8EB1DC7-F8EC-411E-B7E1-89E29B4131C1}">
      <dgm:prSet/>
      <dgm:spPr/>
      <dgm:t>
        <a:bodyPr/>
        <a:lstStyle/>
        <a:p>
          <a:endParaRPr lang="en-US"/>
        </a:p>
      </dgm:t>
    </dgm:pt>
    <dgm:pt modelId="{913CCF8E-BA6D-4206-8BBB-D7299A71BEEB}" type="pres">
      <dgm:prSet presAssocID="{9B039A5C-6910-4665-9E93-70D238743708}" presName="Name0" presStyleCnt="0">
        <dgm:presLayoutVars>
          <dgm:chMax val="7"/>
          <dgm:dir/>
          <dgm:animLvl val="lvl"/>
          <dgm:resizeHandles val="exact"/>
        </dgm:presLayoutVars>
      </dgm:prSet>
      <dgm:spPr/>
      <dgm:t>
        <a:bodyPr/>
        <a:lstStyle/>
        <a:p>
          <a:endParaRPr lang="en-US"/>
        </a:p>
      </dgm:t>
    </dgm:pt>
    <dgm:pt modelId="{AD3C29FE-7ED1-4161-9B1B-3965AC357E84}" type="pres">
      <dgm:prSet presAssocID="{5CC685CE-5D42-4C21-8ED1-B65A854C755A}" presName="circle1" presStyleLbl="node1" presStyleIdx="0" presStyleCnt="1"/>
      <dgm:spPr/>
      <dgm:t>
        <a:bodyPr/>
        <a:lstStyle/>
        <a:p>
          <a:endParaRPr lang="en-US"/>
        </a:p>
      </dgm:t>
    </dgm:pt>
    <dgm:pt modelId="{8446C115-AD63-4F99-AD84-EE83316B7075}" type="pres">
      <dgm:prSet presAssocID="{5CC685CE-5D42-4C21-8ED1-B65A854C755A}" presName="space" presStyleCnt="0"/>
      <dgm:spPr/>
      <dgm:t>
        <a:bodyPr/>
        <a:lstStyle/>
        <a:p>
          <a:endParaRPr lang="en-US"/>
        </a:p>
      </dgm:t>
    </dgm:pt>
    <dgm:pt modelId="{B97ABBBC-7545-49F3-B74C-B911AED446CC}" type="pres">
      <dgm:prSet presAssocID="{5CC685CE-5D42-4C21-8ED1-B65A854C755A}" presName="rect1" presStyleLbl="alignAcc1" presStyleIdx="0" presStyleCnt="1"/>
      <dgm:spPr/>
      <dgm:t>
        <a:bodyPr/>
        <a:lstStyle/>
        <a:p>
          <a:endParaRPr lang="en-US"/>
        </a:p>
      </dgm:t>
    </dgm:pt>
    <dgm:pt modelId="{DA9E8C2E-3A98-45C3-A8E4-F37EEE94F2C7}" type="pres">
      <dgm:prSet presAssocID="{5CC685CE-5D42-4C21-8ED1-B65A854C755A}" presName="rect1ParTxNoCh" presStyleLbl="alignAcc1" presStyleIdx="0" presStyleCnt="1">
        <dgm:presLayoutVars>
          <dgm:chMax val="1"/>
          <dgm:bulletEnabled val="1"/>
        </dgm:presLayoutVars>
      </dgm:prSet>
      <dgm:spPr/>
      <dgm:t>
        <a:bodyPr/>
        <a:lstStyle/>
        <a:p>
          <a:endParaRPr lang="en-US"/>
        </a:p>
      </dgm:t>
    </dgm:pt>
  </dgm:ptLst>
  <dgm:cxnLst>
    <dgm:cxn modelId="{D8EB1DC7-F8EC-411E-B7E1-89E29B4131C1}" srcId="{9B039A5C-6910-4665-9E93-70D238743708}" destId="{5CC685CE-5D42-4C21-8ED1-B65A854C755A}" srcOrd="0" destOrd="0" parTransId="{2E76574B-9E95-4210-99BD-30FBE49E457E}" sibTransId="{4EA32CF6-F305-4603-8A6D-B226C0854502}"/>
    <dgm:cxn modelId="{48C40E33-7DBA-4BD7-BD7B-8200AB3475EB}" type="presOf" srcId="{9B039A5C-6910-4665-9E93-70D238743708}" destId="{913CCF8E-BA6D-4206-8BBB-D7299A71BEEB}" srcOrd="0" destOrd="0" presId="urn:microsoft.com/office/officeart/2005/8/layout/target3"/>
    <dgm:cxn modelId="{C8187F21-69E0-48E0-BA2F-C3115EF01D90}" type="presOf" srcId="{5CC685CE-5D42-4C21-8ED1-B65A854C755A}" destId="{DA9E8C2E-3A98-45C3-A8E4-F37EEE94F2C7}" srcOrd="1" destOrd="0" presId="urn:microsoft.com/office/officeart/2005/8/layout/target3"/>
    <dgm:cxn modelId="{1E0D5907-E868-49F7-90DF-8C597AB8FB95}" type="presOf" srcId="{5CC685CE-5D42-4C21-8ED1-B65A854C755A}" destId="{B97ABBBC-7545-49F3-B74C-B911AED446CC}" srcOrd="0" destOrd="0" presId="urn:microsoft.com/office/officeart/2005/8/layout/target3"/>
    <dgm:cxn modelId="{162F67F4-B017-42B5-A924-77001A23E9AF}" type="presParOf" srcId="{913CCF8E-BA6D-4206-8BBB-D7299A71BEEB}" destId="{AD3C29FE-7ED1-4161-9B1B-3965AC357E84}" srcOrd="0" destOrd="0" presId="urn:microsoft.com/office/officeart/2005/8/layout/target3"/>
    <dgm:cxn modelId="{9AD587E0-7970-4427-B254-99C69CAD2A19}" type="presParOf" srcId="{913CCF8E-BA6D-4206-8BBB-D7299A71BEEB}" destId="{8446C115-AD63-4F99-AD84-EE83316B7075}" srcOrd="1" destOrd="0" presId="urn:microsoft.com/office/officeart/2005/8/layout/target3"/>
    <dgm:cxn modelId="{45263153-8D11-4F5A-8CED-F3AAE1CB74F3}" type="presParOf" srcId="{913CCF8E-BA6D-4206-8BBB-D7299A71BEEB}" destId="{B97ABBBC-7545-49F3-B74C-B911AED446CC}" srcOrd="2" destOrd="0" presId="urn:microsoft.com/office/officeart/2005/8/layout/target3"/>
    <dgm:cxn modelId="{F7F2E51F-5533-4350-BE73-C4D5CFBB2952}" type="presParOf" srcId="{913CCF8E-BA6D-4206-8BBB-D7299A71BEEB}" destId="{DA9E8C2E-3A98-45C3-A8E4-F37EEE94F2C7}"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5C6937-5898-4FAE-BEE9-D9EB4BD5BA1A}" type="doc">
      <dgm:prSet loTypeId="urn:microsoft.com/office/officeart/2005/8/layout/list1" loCatId="list" qsTypeId="urn:microsoft.com/office/officeart/2005/8/quickstyle/simple3" qsCatId="simple" csTypeId="urn:microsoft.com/office/officeart/2005/8/colors/colorful2" csCatId="colorful" phldr="1"/>
      <dgm:spPr/>
    </dgm:pt>
    <dgm:pt modelId="{E9AE4A5A-2247-4A61-8FA0-E6250DA3CCBD}">
      <dgm:prSet phldrT="[نص]" custT="1"/>
      <dgm:spPr/>
      <dgm:t>
        <a:bodyPr/>
        <a:lstStyle/>
        <a:p>
          <a:r>
            <a:rPr lang="ar-IQ" sz="3600" b="1" dirty="0" smtClean="0"/>
            <a:t>دي مارتون</a:t>
          </a:r>
          <a:endParaRPr lang="en-US" sz="3600" b="1" dirty="0"/>
        </a:p>
      </dgm:t>
    </dgm:pt>
    <dgm:pt modelId="{7D8A4FA0-30AD-47AB-8593-6A09066BB686}" type="parTrans" cxnId="{E5B74F1C-3A50-4772-AFFA-9B07C2EEE569}">
      <dgm:prSet/>
      <dgm:spPr/>
      <dgm:t>
        <a:bodyPr/>
        <a:lstStyle/>
        <a:p>
          <a:endParaRPr lang="en-US"/>
        </a:p>
      </dgm:t>
    </dgm:pt>
    <dgm:pt modelId="{4E24279C-D051-44C4-897B-83C682D3B6E8}" type="sibTrans" cxnId="{E5B74F1C-3A50-4772-AFFA-9B07C2EEE569}">
      <dgm:prSet/>
      <dgm:spPr/>
      <dgm:t>
        <a:bodyPr/>
        <a:lstStyle/>
        <a:p>
          <a:endParaRPr lang="en-US"/>
        </a:p>
      </dgm:t>
    </dgm:pt>
    <dgm:pt modelId="{F0EC30BB-DA54-485F-BA7F-E1AF22C136C0}">
      <dgm:prSet phldrT="[نص]" custT="1"/>
      <dgm:spPr/>
      <dgm:t>
        <a:bodyPr/>
        <a:lstStyle/>
        <a:p>
          <a:r>
            <a:rPr lang="ar-IQ" sz="3200" b="1" dirty="0" smtClean="0">
              <a:latin typeface="Arial" pitchFamily="34" charset="0"/>
              <a:cs typeface="Arial" pitchFamily="34" charset="0"/>
            </a:rPr>
            <a:t>بارى كوكس</a:t>
          </a:r>
          <a:endParaRPr lang="en-US" sz="3200" b="1" dirty="0">
            <a:latin typeface="Arial" pitchFamily="34" charset="0"/>
            <a:cs typeface="Arial" pitchFamily="34" charset="0"/>
          </a:endParaRPr>
        </a:p>
      </dgm:t>
    </dgm:pt>
    <dgm:pt modelId="{E9600DC2-B397-46EE-AD71-A581F6DB9A07}" type="parTrans" cxnId="{D844489C-2010-41F6-BE4A-CB711EFEAA46}">
      <dgm:prSet/>
      <dgm:spPr/>
      <dgm:t>
        <a:bodyPr/>
        <a:lstStyle/>
        <a:p>
          <a:endParaRPr lang="en-US"/>
        </a:p>
      </dgm:t>
    </dgm:pt>
    <dgm:pt modelId="{ADA7AA5E-B3C9-4E42-B62D-032811D0B364}" type="sibTrans" cxnId="{D844489C-2010-41F6-BE4A-CB711EFEAA46}">
      <dgm:prSet/>
      <dgm:spPr/>
      <dgm:t>
        <a:bodyPr/>
        <a:lstStyle/>
        <a:p>
          <a:endParaRPr lang="en-US"/>
        </a:p>
      </dgm:t>
    </dgm:pt>
    <dgm:pt modelId="{210A636A-BF46-4437-A299-2D90CB0C561D}">
      <dgm:prSet phldrT="[نص]" custT="1"/>
      <dgm:spPr/>
      <dgm:t>
        <a:bodyPr/>
        <a:lstStyle/>
        <a:p>
          <a:r>
            <a:rPr lang="ar-IQ" sz="3200" b="1" dirty="0" err="1" smtClean="0"/>
            <a:t>بيبر</a:t>
          </a:r>
          <a:r>
            <a:rPr lang="ar-IQ" sz="3200" b="1" dirty="0" smtClean="0"/>
            <a:t> </a:t>
          </a:r>
          <a:r>
            <a:rPr lang="ar-IQ" sz="3200" b="1" dirty="0" err="1" smtClean="0"/>
            <a:t>دانصوره</a:t>
          </a:r>
          <a:endParaRPr lang="en-US" sz="3200" b="1" dirty="0"/>
        </a:p>
      </dgm:t>
    </dgm:pt>
    <dgm:pt modelId="{BFBCBBE9-21F4-470B-9FF4-F41EA074EB88}" type="parTrans" cxnId="{DD12A452-FAA6-47C5-B36F-ECB3B43AB72F}">
      <dgm:prSet/>
      <dgm:spPr/>
      <dgm:t>
        <a:bodyPr/>
        <a:lstStyle/>
        <a:p>
          <a:endParaRPr lang="en-US"/>
        </a:p>
      </dgm:t>
    </dgm:pt>
    <dgm:pt modelId="{C628074D-6896-4006-87BB-F2BA0DED947F}" type="sibTrans" cxnId="{DD12A452-FAA6-47C5-B36F-ECB3B43AB72F}">
      <dgm:prSet/>
      <dgm:spPr/>
      <dgm:t>
        <a:bodyPr/>
        <a:lstStyle/>
        <a:p>
          <a:endParaRPr lang="en-US"/>
        </a:p>
      </dgm:t>
    </dgm:pt>
    <dgm:pt modelId="{2440FB07-A4CD-4881-84F6-240CA3DAA9D6}">
      <dgm:prSet custT="1"/>
      <dgm:spPr/>
      <dgm:t>
        <a:bodyPr/>
        <a:lstStyle/>
        <a:p>
          <a:r>
            <a:rPr lang="ar-IQ" sz="3200" b="1" dirty="0" smtClean="0"/>
            <a:t>هي دراسة لأصل وتوزيع العشائر النباتية والحيوانية وتأقلمها مع بيئتها</a:t>
          </a:r>
          <a:endParaRPr lang="en-US" sz="3200" b="1" dirty="0"/>
        </a:p>
      </dgm:t>
    </dgm:pt>
    <dgm:pt modelId="{A39B3788-2910-4635-9817-6AA3B82784E2}" type="parTrans" cxnId="{5C5EB649-2E10-4EA9-A506-B292344E0955}">
      <dgm:prSet/>
      <dgm:spPr/>
      <dgm:t>
        <a:bodyPr/>
        <a:lstStyle/>
        <a:p>
          <a:endParaRPr lang="en-US"/>
        </a:p>
      </dgm:t>
    </dgm:pt>
    <dgm:pt modelId="{CCF80C23-8B21-4ABA-9DBF-3FF9C4E7036B}" type="sibTrans" cxnId="{5C5EB649-2E10-4EA9-A506-B292344E0955}">
      <dgm:prSet/>
      <dgm:spPr/>
      <dgm:t>
        <a:bodyPr/>
        <a:lstStyle/>
        <a:p>
          <a:endParaRPr lang="en-US"/>
        </a:p>
      </dgm:t>
    </dgm:pt>
    <dgm:pt modelId="{4B143625-4694-47A4-A8BB-092017DFA13D}">
      <dgm:prSet custT="1"/>
      <dgm:spPr/>
      <dgm:t>
        <a:bodyPr/>
        <a:lstStyle/>
        <a:p>
          <a:r>
            <a:rPr lang="ar-IQ" sz="3200" b="1" dirty="0" smtClean="0">
              <a:latin typeface="Arial" pitchFamily="34" charset="0"/>
              <a:cs typeface="Arial" pitchFamily="34" charset="0"/>
            </a:rPr>
            <a:t>هي دراسة اصل الكائنات الحية وتوزيعها على المستوى الزماني والمكاني في بيئة ما</a:t>
          </a:r>
          <a:endParaRPr lang="en-US" sz="3200" b="1" dirty="0">
            <a:latin typeface="Arial" pitchFamily="34" charset="0"/>
            <a:cs typeface="Arial" pitchFamily="34" charset="0"/>
          </a:endParaRPr>
        </a:p>
      </dgm:t>
    </dgm:pt>
    <dgm:pt modelId="{3C5922CF-FDF8-4428-8290-8D72FE0CFC2C}" type="parTrans" cxnId="{7A4E14E6-77C3-4F80-B8CF-AF4E236400AC}">
      <dgm:prSet/>
      <dgm:spPr/>
      <dgm:t>
        <a:bodyPr/>
        <a:lstStyle/>
        <a:p>
          <a:endParaRPr lang="en-US"/>
        </a:p>
      </dgm:t>
    </dgm:pt>
    <dgm:pt modelId="{FC4156F3-7154-4B4A-B390-D5433AD9A2CA}" type="sibTrans" cxnId="{7A4E14E6-77C3-4F80-B8CF-AF4E236400AC}">
      <dgm:prSet/>
      <dgm:spPr/>
      <dgm:t>
        <a:bodyPr/>
        <a:lstStyle/>
        <a:p>
          <a:endParaRPr lang="en-US"/>
        </a:p>
      </dgm:t>
    </dgm:pt>
    <dgm:pt modelId="{11B15B04-74B1-4621-9358-034737C1426E}">
      <dgm:prSet custT="1"/>
      <dgm:spPr/>
      <dgm:t>
        <a:bodyPr/>
        <a:lstStyle/>
        <a:p>
          <a:r>
            <a:rPr lang="ar-IQ" sz="3200" b="1" dirty="0" smtClean="0"/>
            <a:t>دراسة لتوزيع الكائنات الحية على سطح الارض وتعليل هذا التوزيع</a:t>
          </a:r>
          <a:endParaRPr lang="en-US" sz="3200" b="1" dirty="0"/>
        </a:p>
      </dgm:t>
    </dgm:pt>
    <dgm:pt modelId="{0C37C4CE-593F-4DC8-8ED4-E999FC099639}" type="parTrans" cxnId="{27F23077-5F0B-44B5-88F2-37B225F2DB02}">
      <dgm:prSet/>
      <dgm:spPr/>
      <dgm:t>
        <a:bodyPr/>
        <a:lstStyle/>
        <a:p>
          <a:endParaRPr lang="en-US"/>
        </a:p>
      </dgm:t>
    </dgm:pt>
    <dgm:pt modelId="{C43FBCFD-D561-4025-BA02-63E7EB86FBC8}" type="sibTrans" cxnId="{27F23077-5F0B-44B5-88F2-37B225F2DB02}">
      <dgm:prSet/>
      <dgm:spPr/>
      <dgm:t>
        <a:bodyPr/>
        <a:lstStyle/>
        <a:p>
          <a:endParaRPr lang="en-US"/>
        </a:p>
      </dgm:t>
    </dgm:pt>
    <dgm:pt modelId="{8B53B279-ACA2-4329-98D1-92F208F17822}" type="pres">
      <dgm:prSet presAssocID="{E35C6937-5898-4FAE-BEE9-D9EB4BD5BA1A}" presName="linear" presStyleCnt="0">
        <dgm:presLayoutVars>
          <dgm:dir/>
          <dgm:animLvl val="lvl"/>
          <dgm:resizeHandles val="exact"/>
        </dgm:presLayoutVars>
      </dgm:prSet>
      <dgm:spPr/>
    </dgm:pt>
    <dgm:pt modelId="{B3B0DB87-A06D-480E-A853-1CFCE345C034}" type="pres">
      <dgm:prSet presAssocID="{E9AE4A5A-2247-4A61-8FA0-E6250DA3CCBD}" presName="parentLin" presStyleCnt="0"/>
      <dgm:spPr/>
    </dgm:pt>
    <dgm:pt modelId="{4E717A25-D47E-4D9C-ABC1-54493F49C64C}" type="pres">
      <dgm:prSet presAssocID="{E9AE4A5A-2247-4A61-8FA0-E6250DA3CCBD}" presName="parentLeftMargin" presStyleLbl="node1" presStyleIdx="0" presStyleCnt="3"/>
      <dgm:spPr/>
      <dgm:t>
        <a:bodyPr/>
        <a:lstStyle/>
        <a:p>
          <a:endParaRPr lang="en-US"/>
        </a:p>
      </dgm:t>
    </dgm:pt>
    <dgm:pt modelId="{92BE8BD2-99BB-427C-B425-3779F6B1F12A}" type="pres">
      <dgm:prSet presAssocID="{E9AE4A5A-2247-4A61-8FA0-E6250DA3CCBD}" presName="parentText" presStyleLbl="node1" presStyleIdx="0" presStyleCnt="3">
        <dgm:presLayoutVars>
          <dgm:chMax val="0"/>
          <dgm:bulletEnabled val="1"/>
        </dgm:presLayoutVars>
      </dgm:prSet>
      <dgm:spPr/>
      <dgm:t>
        <a:bodyPr/>
        <a:lstStyle/>
        <a:p>
          <a:endParaRPr lang="en-US"/>
        </a:p>
      </dgm:t>
    </dgm:pt>
    <dgm:pt modelId="{821E20E5-1A91-4BD2-A7E2-D2C1F8E2D789}" type="pres">
      <dgm:prSet presAssocID="{E9AE4A5A-2247-4A61-8FA0-E6250DA3CCBD}" presName="negativeSpace" presStyleCnt="0"/>
      <dgm:spPr/>
    </dgm:pt>
    <dgm:pt modelId="{366199FF-FEA4-4D01-A72E-8F34E8AED4D2}" type="pres">
      <dgm:prSet presAssocID="{E9AE4A5A-2247-4A61-8FA0-E6250DA3CCBD}" presName="childText" presStyleLbl="conFgAcc1" presStyleIdx="0" presStyleCnt="3">
        <dgm:presLayoutVars>
          <dgm:bulletEnabled val="1"/>
        </dgm:presLayoutVars>
      </dgm:prSet>
      <dgm:spPr/>
      <dgm:t>
        <a:bodyPr/>
        <a:lstStyle/>
        <a:p>
          <a:endParaRPr lang="en-US"/>
        </a:p>
      </dgm:t>
    </dgm:pt>
    <dgm:pt modelId="{FA0D4118-97C4-424B-96D5-363313DA0375}" type="pres">
      <dgm:prSet presAssocID="{4E24279C-D051-44C4-897B-83C682D3B6E8}" presName="spaceBetweenRectangles" presStyleCnt="0"/>
      <dgm:spPr/>
    </dgm:pt>
    <dgm:pt modelId="{18DB1D30-D201-4760-B674-668B70988A6C}" type="pres">
      <dgm:prSet presAssocID="{F0EC30BB-DA54-485F-BA7F-E1AF22C136C0}" presName="parentLin" presStyleCnt="0"/>
      <dgm:spPr/>
    </dgm:pt>
    <dgm:pt modelId="{FD1381E0-432B-4809-8561-90A9BD1A0D6F}" type="pres">
      <dgm:prSet presAssocID="{F0EC30BB-DA54-485F-BA7F-E1AF22C136C0}" presName="parentLeftMargin" presStyleLbl="node1" presStyleIdx="0" presStyleCnt="3"/>
      <dgm:spPr/>
      <dgm:t>
        <a:bodyPr/>
        <a:lstStyle/>
        <a:p>
          <a:endParaRPr lang="en-US"/>
        </a:p>
      </dgm:t>
    </dgm:pt>
    <dgm:pt modelId="{D87A4B2D-930A-4661-8514-5941ECD2347F}" type="pres">
      <dgm:prSet presAssocID="{F0EC30BB-DA54-485F-BA7F-E1AF22C136C0}" presName="parentText" presStyleLbl="node1" presStyleIdx="1" presStyleCnt="3">
        <dgm:presLayoutVars>
          <dgm:chMax val="0"/>
          <dgm:bulletEnabled val="1"/>
        </dgm:presLayoutVars>
      </dgm:prSet>
      <dgm:spPr/>
      <dgm:t>
        <a:bodyPr/>
        <a:lstStyle/>
        <a:p>
          <a:endParaRPr lang="en-US"/>
        </a:p>
      </dgm:t>
    </dgm:pt>
    <dgm:pt modelId="{E427B0B2-46BA-4761-8F79-DD4BB9951D9F}" type="pres">
      <dgm:prSet presAssocID="{F0EC30BB-DA54-485F-BA7F-E1AF22C136C0}" presName="negativeSpace" presStyleCnt="0"/>
      <dgm:spPr/>
    </dgm:pt>
    <dgm:pt modelId="{FDA4CD71-2463-4064-9F2E-7EBFE0B028DF}" type="pres">
      <dgm:prSet presAssocID="{F0EC30BB-DA54-485F-BA7F-E1AF22C136C0}" presName="childText" presStyleLbl="conFgAcc1" presStyleIdx="1" presStyleCnt="3">
        <dgm:presLayoutVars>
          <dgm:bulletEnabled val="1"/>
        </dgm:presLayoutVars>
      </dgm:prSet>
      <dgm:spPr/>
      <dgm:t>
        <a:bodyPr/>
        <a:lstStyle/>
        <a:p>
          <a:endParaRPr lang="en-US"/>
        </a:p>
      </dgm:t>
    </dgm:pt>
    <dgm:pt modelId="{B5BCAF68-1E88-4718-8B50-BF543509AF81}" type="pres">
      <dgm:prSet presAssocID="{ADA7AA5E-B3C9-4E42-B62D-032811D0B364}" presName="spaceBetweenRectangles" presStyleCnt="0"/>
      <dgm:spPr/>
    </dgm:pt>
    <dgm:pt modelId="{76A29475-EC5E-4CA3-9815-FECEA36F8883}" type="pres">
      <dgm:prSet presAssocID="{210A636A-BF46-4437-A299-2D90CB0C561D}" presName="parentLin" presStyleCnt="0"/>
      <dgm:spPr/>
    </dgm:pt>
    <dgm:pt modelId="{A00769AD-7E26-4202-9FD5-B6EAC8F94E72}" type="pres">
      <dgm:prSet presAssocID="{210A636A-BF46-4437-A299-2D90CB0C561D}" presName="parentLeftMargin" presStyleLbl="node1" presStyleIdx="1" presStyleCnt="3"/>
      <dgm:spPr/>
      <dgm:t>
        <a:bodyPr/>
        <a:lstStyle/>
        <a:p>
          <a:endParaRPr lang="en-US"/>
        </a:p>
      </dgm:t>
    </dgm:pt>
    <dgm:pt modelId="{35797D2A-B95B-4351-BD5D-A21BC3B32503}" type="pres">
      <dgm:prSet presAssocID="{210A636A-BF46-4437-A299-2D90CB0C561D}" presName="parentText" presStyleLbl="node1" presStyleIdx="2" presStyleCnt="3">
        <dgm:presLayoutVars>
          <dgm:chMax val="0"/>
          <dgm:bulletEnabled val="1"/>
        </dgm:presLayoutVars>
      </dgm:prSet>
      <dgm:spPr/>
      <dgm:t>
        <a:bodyPr/>
        <a:lstStyle/>
        <a:p>
          <a:endParaRPr lang="en-US"/>
        </a:p>
      </dgm:t>
    </dgm:pt>
    <dgm:pt modelId="{407333EB-18AF-4B92-9FC7-1117DF3F9AA8}" type="pres">
      <dgm:prSet presAssocID="{210A636A-BF46-4437-A299-2D90CB0C561D}" presName="negativeSpace" presStyleCnt="0"/>
      <dgm:spPr/>
    </dgm:pt>
    <dgm:pt modelId="{9DC32425-E8E0-4F39-BCE5-08D53A0410F5}" type="pres">
      <dgm:prSet presAssocID="{210A636A-BF46-4437-A299-2D90CB0C561D}" presName="childText" presStyleLbl="conFgAcc1" presStyleIdx="2" presStyleCnt="3">
        <dgm:presLayoutVars>
          <dgm:bulletEnabled val="1"/>
        </dgm:presLayoutVars>
      </dgm:prSet>
      <dgm:spPr/>
      <dgm:t>
        <a:bodyPr/>
        <a:lstStyle/>
        <a:p>
          <a:endParaRPr lang="en-US"/>
        </a:p>
      </dgm:t>
    </dgm:pt>
  </dgm:ptLst>
  <dgm:cxnLst>
    <dgm:cxn modelId="{D6B1B9EE-6162-477E-A685-076A23D31981}" type="presOf" srcId="{E9AE4A5A-2247-4A61-8FA0-E6250DA3CCBD}" destId="{4E717A25-D47E-4D9C-ABC1-54493F49C64C}" srcOrd="0" destOrd="0" presId="urn:microsoft.com/office/officeart/2005/8/layout/list1"/>
    <dgm:cxn modelId="{7A4E14E6-77C3-4F80-B8CF-AF4E236400AC}" srcId="{F0EC30BB-DA54-485F-BA7F-E1AF22C136C0}" destId="{4B143625-4694-47A4-A8BB-092017DFA13D}" srcOrd="0" destOrd="0" parTransId="{3C5922CF-FDF8-4428-8290-8D72FE0CFC2C}" sibTransId="{FC4156F3-7154-4B4A-B390-D5433AD9A2CA}"/>
    <dgm:cxn modelId="{DD12A452-FAA6-47C5-B36F-ECB3B43AB72F}" srcId="{E35C6937-5898-4FAE-BEE9-D9EB4BD5BA1A}" destId="{210A636A-BF46-4437-A299-2D90CB0C561D}" srcOrd="2" destOrd="0" parTransId="{BFBCBBE9-21F4-470B-9FF4-F41EA074EB88}" sibTransId="{C628074D-6896-4006-87BB-F2BA0DED947F}"/>
    <dgm:cxn modelId="{98E7BA28-EAB2-451D-933D-EE3AB96512A0}" type="presOf" srcId="{4B143625-4694-47A4-A8BB-092017DFA13D}" destId="{FDA4CD71-2463-4064-9F2E-7EBFE0B028DF}" srcOrd="0" destOrd="0" presId="urn:microsoft.com/office/officeart/2005/8/layout/list1"/>
    <dgm:cxn modelId="{27F23077-5F0B-44B5-88F2-37B225F2DB02}" srcId="{E9AE4A5A-2247-4A61-8FA0-E6250DA3CCBD}" destId="{11B15B04-74B1-4621-9358-034737C1426E}" srcOrd="0" destOrd="0" parTransId="{0C37C4CE-593F-4DC8-8ED4-E999FC099639}" sibTransId="{C43FBCFD-D561-4025-BA02-63E7EB86FBC8}"/>
    <dgm:cxn modelId="{D844489C-2010-41F6-BE4A-CB711EFEAA46}" srcId="{E35C6937-5898-4FAE-BEE9-D9EB4BD5BA1A}" destId="{F0EC30BB-DA54-485F-BA7F-E1AF22C136C0}" srcOrd="1" destOrd="0" parTransId="{E9600DC2-B397-46EE-AD71-A581F6DB9A07}" sibTransId="{ADA7AA5E-B3C9-4E42-B62D-032811D0B364}"/>
    <dgm:cxn modelId="{D52C90F5-2F9C-4192-BA57-0559FCA1299A}" type="presOf" srcId="{11B15B04-74B1-4621-9358-034737C1426E}" destId="{366199FF-FEA4-4D01-A72E-8F34E8AED4D2}" srcOrd="0" destOrd="0" presId="urn:microsoft.com/office/officeart/2005/8/layout/list1"/>
    <dgm:cxn modelId="{8672A520-975A-4C61-9ABC-5396FB786EB3}" type="presOf" srcId="{E35C6937-5898-4FAE-BEE9-D9EB4BD5BA1A}" destId="{8B53B279-ACA2-4329-98D1-92F208F17822}" srcOrd="0" destOrd="0" presId="urn:microsoft.com/office/officeart/2005/8/layout/list1"/>
    <dgm:cxn modelId="{4692D2A1-51F6-412E-9D5A-323B7F561DDD}" type="presOf" srcId="{2440FB07-A4CD-4881-84F6-240CA3DAA9D6}" destId="{9DC32425-E8E0-4F39-BCE5-08D53A0410F5}" srcOrd="0" destOrd="0" presId="urn:microsoft.com/office/officeart/2005/8/layout/list1"/>
    <dgm:cxn modelId="{E7ADCBA5-3FC3-4534-9572-84F2763EFD6D}" type="presOf" srcId="{210A636A-BF46-4437-A299-2D90CB0C561D}" destId="{35797D2A-B95B-4351-BD5D-A21BC3B32503}" srcOrd="1" destOrd="0" presId="urn:microsoft.com/office/officeart/2005/8/layout/list1"/>
    <dgm:cxn modelId="{5C5EB649-2E10-4EA9-A506-B292344E0955}" srcId="{210A636A-BF46-4437-A299-2D90CB0C561D}" destId="{2440FB07-A4CD-4881-84F6-240CA3DAA9D6}" srcOrd="0" destOrd="0" parTransId="{A39B3788-2910-4635-9817-6AA3B82784E2}" sibTransId="{CCF80C23-8B21-4ABA-9DBF-3FF9C4E7036B}"/>
    <dgm:cxn modelId="{CA8A79CA-1956-4F07-B495-9F069606D3DF}" type="presOf" srcId="{E9AE4A5A-2247-4A61-8FA0-E6250DA3CCBD}" destId="{92BE8BD2-99BB-427C-B425-3779F6B1F12A}" srcOrd="1" destOrd="0" presId="urn:microsoft.com/office/officeart/2005/8/layout/list1"/>
    <dgm:cxn modelId="{C9F13C7A-B1F0-47B4-A613-2D32F96DD5FB}" type="presOf" srcId="{210A636A-BF46-4437-A299-2D90CB0C561D}" destId="{A00769AD-7E26-4202-9FD5-B6EAC8F94E72}" srcOrd="0" destOrd="0" presId="urn:microsoft.com/office/officeart/2005/8/layout/list1"/>
    <dgm:cxn modelId="{7F128B5F-E590-4E7C-85C2-B4AE07617C28}" type="presOf" srcId="{F0EC30BB-DA54-485F-BA7F-E1AF22C136C0}" destId="{FD1381E0-432B-4809-8561-90A9BD1A0D6F}" srcOrd="0" destOrd="0" presId="urn:microsoft.com/office/officeart/2005/8/layout/list1"/>
    <dgm:cxn modelId="{F015F8A4-4B5A-401F-8186-C2C4CB4E53F6}" type="presOf" srcId="{F0EC30BB-DA54-485F-BA7F-E1AF22C136C0}" destId="{D87A4B2D-930A-4661-8514-5941ECD2347F}" srcOrd="1" destOrd="0" presId="urn:microsoft.com/office/officeart/2005/8/layout/list1"/>
    <dgm:cxn modelId="{E5B74F1C-3A50-4772-AFFA-9B07C2EEE569}" srcId="{E35C6937-5898-4FAE-BEE9-D9EB4BD5BA1A}" destId="{E9AE4A5A-2247-4A61-8FA0-E6250DA3CCBD}" srcOrd="0" destOrd="0" parTransId="{7D8A4FA0-30AD-47AB-8593-6A09066BB686}" sibTransId="{4E24279C-D051-44C4-897B-83C682D3B6E8}"/>
    <dgm:cxn modelId="{6AF0D8C8-FE56-4BBA-AF22-263489075CA4}" type="presParOf" srcId="{8B53B279-ACA2-4329-98D1-92F208F17822}" destId="{B3B0DB87-A06D-480E-A853-1CFCE345C034}" srcOrd="0" destOrd="0" presId="urn:microsoft.com/office/officeart/2005/8/layout/list1"/>
    <dgm:cxn modelId="{DA153BB0-E52E-4C0B-AD95-57941F2DBACB}" type="presParOf" srcId="{B3B0DB87-A06D-480E-A853-1CFCE345C034}" destId="{4E717A25-D47E-4D9C-ABC1-54493F49C64C}" srcOrd="0" destOrd="0" presId="urn:microsoft.com/office/officeart/2005/8/layout/list1"/>
    <dgm:cxn modelId="{72BAE9F9-E05F-431A-ADCD-3647EF4390E6}" type="presParOf" srcId="{B3B0DB87-A06D-480E-A853-1CFCE345C034}" destId="{92BE8BD2-99BB-427C-B425-3779F6B1F12A}" srcOrd="1" destOrd="0" presId="urn:microsoft.com/office/officeart/2005/8/layout/list1"/>
    <dgm:cxn modelId="{8176679D-1CCB-42F7-BF9F-FD5A6B3B7F21}" type="presParOf" srcId="{8B53B279-ACA2-4329-98D1-92F208F17822}" destId="{821E20E5-1A91-4BD2-A7E2-D2C1F8E2D789}" srcOrd="1" destOrd="0" presId="urn:microsoft.com/office/officeart/2005/8/layout/list1"/>
    <dgm:cxn modelId="{42B43ECD-20A1-48A1-895A-54A391DC1720}" type="presParOf" srcId="{8B53B279-ACA2-4329-98D1-92F208F17822}" destId="{366199FF-FEA4-4D01-A72E-8F34E8AED4D2}" srcOrd="2" destOrd="0" presId="urn:microsoft.com/office/officeart/2005/8/layout/list1"/>
    <dgm:cxn modelId="{B54E1EED-E20F-4BA8-818B-7199E4E6D3AE}" type="presParOf" srcId="{8B53B279-ACA2-4329-98D1-92F208F17822}" destId="{FA0D4118-97C4-424B-96D5-363313DA0375}" srcOrd="3" destOrd="0" presId="urn:microsoft.com/office/officeart/2005/8/layout/list1"/>
    <dgm:cxn modelId="{FF53E197-F509-40FB-BB6D-8AF81EF04E02}" type="presParOf" srcId="{8B53B279-ACA2-4329-98D1-92F208F17822}" destId="{18DB1D30-D201-4760-B674-668B70988A6C}" srcOrd="4" destOrd="0" presId="urn:microsoft.com/office/officeart/2005/8/layout/list1"/>
    <dgm:cxn modelId="{5320F1FA-DDC2-42AC-831F-AAF00251F772}" type="presParOf" srcId="{18DB1D30-D201-4760-B674-668B70988A6C}" destId="{FD1381E0-432B-4809-8561-90A9BD1A0D6F}" srcOrd="0" destOrd="0" presId="urn:microsoft.com/office/officeart/2005/8/layout/list1"/>
    <dgm:cxn modelId="{DB0B3449-A6EF-4C99-B812-C5BE9201DF6D}" type="presParOf" srcId="{18DB1D30-D201-4760-B674-668B70988A6C}" destId="{D87A4B2D-930A-4661-8514-5941ECD2347F}" srcOrd="1" destOrd="0" presId="urn:microsoft.com/office/officeart/2005/8/layout/list1"/>
    <dgm:cxn modelId="{0E0F5DA7-B80A-46EA-8441-70B7A11CF5AF}" type="presParOf" srcId="{8B53B279-ACA2-4329-98D1-92F208F17822}" destId="{E427B0B2-46BA-4761-8F79-DD4BB9951D9F}" srcOrd="5" destOrd="0" presId="urn:microsoft.com/office/officeart/2005/8/layout/list1"/>
    <dgm:cxn modelId="{98ACD1A6-D5E3-4FB5-8A90-FF403EFFD8FB}" type="presParOf" srcId="{8B53B279-ACA2-4329-98D1-92F208F17822}" destId="{FDA4CD71-2463-4064-9F2E-7EBFE0B028DF}" srcOrd="6" destOrd="0" presId="urn:microsoft.com/office/officeart/2005/8/layout/list1"/>
    <dgm:cxn modelId="{31487224-77A6-4F30-B226-F689C05B1E76}" type="presParOf" srcId="{8B53B279-ACA2-4329-98D1-92F208F17822}" destId="{B5BCAF68-1E88-4718-8B50-BF543509AF81}" srcOrd="7" destOrd="0" presId="urn:microsoft.com/office/officeart/2005/8/layout/list1"/>
    <dgm:cxn modelId="{2A359234-E2CD-4EE4-B542-21787F89814F}" type="presParOf" srcId="{8B53B279-ACA2-4329-98D1-92F208F17822}" destId="{76A29475-EC5E-4CA3-9815-FECEA36F8883}" srcOrd="8" destOrd="0" presId="urn:microsoft.com/office/officeart/2005/8/layout/list1"/>
    <dgm:cxn modelId="{568E4389-A0BE-4950-B393-30C82E427CEC}" type="presParOf" srcId="{76A29475-EC5E-4CA3-9815-FECEA36F8883}" destId="{A00769AD-7E26-4202-9FD5-B6EAC8F94E72}" srcOrd="0" destOrd="0" presId="urn:microsoft.com/office/officeart/2005/8/layout/list1"/>
    <dgm:cxn modelId="{246EA847-B7D5-479F-8BDF-34C369915386}" type="presParOf" srcId="{76A29475-EC5E-4CA3-9815-FECEA36F8883}" destId="{35797D2A-B95B-4351-BD5D-A21BC3B32503}" srcOrd="1" destOrd="0" presId="urn:microsoft.com/office/officeart/2005/8/layout/list1"/>
    <dgm:cxn modelId="{1385ACA7-2A3B-4AF2-B102-23F182DA0D0C}" type="presParOf" srcId="{8B53B279-ACA2-4329-98D1-92F208F17822}" destId="{407333EB-18AF-4B92-9FC7-1117DF3F9AA8}" srcOrd="9" destOrd="0" presId="urn:microsoft.com/office/officeart/2005/8/layout/list1"/>
    <dgm:cxn modelId="{F0D12125-3E1A-41A0-8B2A-28427B7C9B00}" type="presParOf" srcId="{8B53B279-ACA2-4329-98D1-92F208F17822}" destId="{9DC32425-E8E0-4F39-BCE5-08D53A0410F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5C6937-5898-4FAE-BEE9-D9EB4BD5BA1A}" type="doc">
      <dgm:prSet loTypeId="urn:microsoft.com/office/officeart/2005/8/layout/list1" loCatId="list" qsTypeId="urn:microsoft.com/office/officeart/2005/8/quickstyle/simple3" qsCatId="simple" csTypeId="urn:microsoft.com/office/officeart/2005/8/colors/colorful2" csCatId="colorful" phldr="1"/>
      <dgm:spPr/>
    </dgm:pt>
    <dgm:pt modelId="{E9AE4A5A-2247-4A61-8FA0-E6250DA3CCBD}">
      <dgm:prSet phldrT="[نص]" custT="1"/>
      <dgm:spPr/>
      <dgm:t>
        <a:bodyPr/>
        <a:lstStyle/>
        <a:p>
          <a:r>
            <a:rPr lang="ar-IQ" sz="3600" b="1" dirty="0" smtClean="0"/>
            <a:t>مارجريت اندرسون</a:t>
          </a:r>
          <a:endParaRPr lang="en-US" sz="3600" b="1" dirty="0"/>
        </a:p>
      </dgm:t>
    </dgm:pt>
    <dgm:pt modelId="{7D8A4FA0-30AD-47AB-8593-6A09066BB686}" type="parTrans" cxnId="{E5B74F1C-3A50-4772-AFFA-9B07C2EEE569}">
      <dgm:prSet/>
      <dgm:spPr/>
      <dgm:t>
        <a:bodyPr/>
        <a:lstStyle/>
        <a:p>
          <a:endParaRPr lang="en-US"/>
        </a:p>
      </dgm:t>
    </dgm:pt>
    <dgm:pt modelId="{4E24279C-D051-44C4-897B-83C682D3B6E8}" type="sibTrans" cxnId="{E5B74F1C-3A50-4772-AFFA-9B07C2EEE569}">
      <dgm:prSet/>
      <dgm:spPr/>
      <dgm:t>
        <a:bodyPr/>
        <a:lstStyle/>
        <a:p>
          <a:endParaRPr lang="en-US"/>
        </a:p>
      </dgm:t>
    </dgm:pt>
    <dgm:pt modelId="{F0EC30BB-DA54-485F-BA7F-E1AF22C136C0}">
      <dgm:prSet phldrT="[نص]" custT="1"/>
      <dgm:spPr/>
      <dgm:t>
        <a:bodyPr/>
        <a:lstStyle/>
        <a:p>
          <a:r>
            <a:rPr lang="ar-IQ" sz="3200" b="1" dirty="0" smtClean="0">
              <a:latin typeface="Arial" pitchFamily="34" charset="0"/>
              <a:cs typeface="Arial" pitchFamily="34" charset="0"/>
            </a:rPr>
            <a:t>ديفيد واتسون</a:t>
          </a:r>
          <a:endParaRPr lang="en-US" sz="3200" b="1" dirty="0">
            <a:latin typeface="Arial" pitchFamily="34" charset="0"/>
            <a:cs typeface="Arial" pitchFamily="34" charset="0"/>
          </a:endParaRPr>
        </a:p>
      </dgm:t>
    </dgm:pt>
    <dgm:pt modelId="{E9600DC2-B397-46EE-AD71-A581F6DB9A07}" type="parTrans" cxnId="{D844489C-2010-41F6-BE4A-CB711EFEAA46}">
      <dgm:prSet/>
      <dgm:spPr/>
      <dgm:t>
        <a:bodyPr/>
        <a:lstStyle/>
        <a:p>
          <a:endParaRPr lang="en-US"/>
        </a:p>
      </dgm:t>
    </dgm:pt>
    <dgm:pt modelId="{ADA7AA5E-B3C9-4E42-B62D-032811D0B364}" type="sibTrans" cxnId="{D844489C-2010-41F6-BE4A-CB711EFEAA46}">
      <dgm:prSet/>
      <dgm:spPr/>
      <dgm:t>
        <a:bodyPr/>
        <a:lstStyle/>
        <a:p>
          <a:endParaRPr lang="en-US"/>
        </a:p>
      </dgm:t>
    </dgm:pt>
    <dgm:pt modelId="{4B143625-4694-47A4-A8BB-092017DFA13D}">
      <dgm:prSet custT="1"/>
      <dgm:spPr/>
      <dgm:t>
        <a:bodyPr/>
        <a:lstStyle/>
        <a:p>
          <a:r>
            <a:rPr lang="ar-IQ" sz="3200" b="1" dirty="0" smtClean="0">
              <a:latin typeface="Arial" pitchFamily="34" charset="0"/>
              <a:cs typeface="Arial" pitchFamily="34" charset="0"/>
            </a:rPr>
            <a:t>هي الدراسة التي تبحث في انماط اشكال الحياة الحالية المتعددة والمختلفة على سطح الارض وغلافها الجوي او المائي</a:t>
          </a:r>
          <a:endParaRPr lang="en-US" sz="3200" b="1" dirty="0">
            <a:latin typeface="Arial" pitchFamily="34" charset="0"/>
            <a:cs typeface="Arial" pitchFamily="34" charset="0"/>
          </a:endParaRPr>
        </a:p>
      </dgm:t>
    </dgm:pt>
    <dgm:pt modelId="{3C5922CF-FDF8-4428-8290-8D72FE0CFC2C}" type="parTrans" cxnId="{7A4E14E6-77C3-4F80-B8CF-AF4E236400AC}">
      <dgm:prSet/>
      <dgm:spPr/>
      <dgm:t>
        <a:bodyPr/>
        <a:lstStyle/>
        <a:p>
          <a:endParaRPr lang="en-US"/>
        </a:p>
      </dgm:t>
    </dgm:pt>
    <dgm:pt modelId="{FC4156F3-7154-4B4A-B390-D5433AD9A2CA}" type="sibTrans" cxnId="{7A4E14E6-77C3-4F80-B8CF-AF4E236400AC}">
      <dgm:prSet/>
      <dgm:spPr/>
      <dgm:t>
        <a:bodyPr/>
        <a:lstStyle/>
        <a:p>
          <a:endParaRPr lang="en-US"/>
        </a:p>
      </dgm:t>
    </dgm:pt>
    <dgm:pt modelId="{11B15B04-74B1-4621-9358-034737C1426E}">
      <dgm:prSet custT="1"/>
      <dgm:spPr/>
      <dgm:t>
        <a:bodyPr/>
        <a:lstStyle/>
        <a:p>
          <a:r>
            <a:rPr lang="ar-IQ" sz="3200" b="1" dirty="0" smtClean="0"/>
            <a:t>دراسة اثر توزيع النباتات والحيوانات على الانسان والعلاقة بين الانسان وما يحيط به من مظاهر طبيعية حية وغير حية في بيئته.</a:t>
          </a:r>
          <a:endParaRPr lang="en-US" sz="3200" b="1" dirty="0"/>
        </a:p>
      </dgm:t>
    </dgm:pt>
    <dgm:pt modelId="{0C37C4CE-593F-4DC8-8ED4-E999FC099639}" type="parTrans" cxnId="{27F23077-5F0B-44B5-88F2-37B225F2DB02}">
      <dgm:prSet/>
      <dgm:spPr/>
      <dgm:t>
        <a:bodyPr/>
        <a:lstStyle/>
        <a:p>
          <a:endParaRPr lang="en-US"/>
        </a:p>
      </dgm:t>
    </dgm:pt>
    <dgm:pt modelId="{C43FBCFD-D561-4025-BA02-63E7EB86FBC8}" type="sibTrans" cxnId="{27F23077-5F0B-44B5-88F2-37B225F2DB02}">
      <dgm:prSet/>
      <dgm:spPr/>
      <dgm:t>
        <a:bodyPr/>
        <a:lstStyle/>
        <a:p>
          <a:endParaRPr lang="en-US"/>
        </a:p>
      </dgm:t>
    </dgm:pt>
    <dgm:pt modelId="{8B53B279-ACA2-4329-98D1-92F208F17822}" type="pres">
      <dgm:prSet presAssocID="{E35C6937-5898-4FAE-BEE9-D9EB4BD5BA1A}" presName="linear" presStyleCnt="0">
        <dgm:presLayoutVars>
          <dgm:dir/>
          <dgm:animLvl val="lvl"/>
          <dgm:resizeHandles val="exact"/>
        </dgm:presLayoutVars>
      </dgm:prSet>
      <dgm:spPr/>
    </dgm:pt>
    <dgm:pt modelId="{B3B0DB87-A06D-480E-A853-1CFCE345C034}" type="pres">
      <dgm:prSet presAssocID="{E9AE4A5A-2247-4A61-8FA0-E6250DA3CCBD}" presName="parentLin" presStyleCnt="0"/>
      <dgm:spPr/>
    </dgm:pt>
    <dgm:pt modelId="{4E717A25-D47E-4D9C-ABC1-54493F49C64C}" type="pres">
      <dgm:prSet presAssocID="{E9AE4A5A-2247-4A61-8FA0-E6250DA3CCBD}" presName="parentLeftMargin" presStyleLbl="node1" presStyleIdx="0" presStyleCnt="2"/>
      <dgm:spPr/>
      <dgm:t>
        <a:bodyPr/>
        <a:lstStyle/>
        <a:p>
          <a:endParaRPr lang="en-US"/>
        </a:p>
      </dgm:t>
    </dgm:pt>
    <dgm:pt modelId="{92BE8BD2-99BB-427C-B425-3779F6B1F12A}" type="pres">
      <dgm:prSet presAssocID="{E9AE4A5A-2247-4A61-8FA0-E6250DA3CCBD}" presName="parentText" presStyleLbl="node1" presStyleIdx="0" presStyleCnt="2">
        <dgm:presLayoutVars>
          <dgm:chMax val="0"/>
          <dgm:bulletEnabled val="1"/>
        </dgm:presLayoutVars>
      </dgm:prSet>
      <dgm:spPr/>
      <dgm:t>
        <a:bodyPr/>
        <a:lstStyle/>
        <a:p>
          <a:endParaRPr lang="en-US"/>
        </a:p>
      </dgm:t>
    </dgm:pt>
    <dgm:pt modelId="{821E20E5-1A91-4BD2-A7E2-D2C1F8E2D789}" type="pres">
      <dgm:prSet presAssocID="{E9AE4A5A-2247-4A61-8FA0-E6250DA3CCBD}" presName="negativeSpace" presStyleCnt="0"/>
      <dgm:spPr/>
    </dgm:pt>
    <dgm:pt modelId="{366199FF-FEA4-4D01-A72E-8F34E8AED4D2}" type="pres">
      <dgm:prSet presAssocID="{E9AE4A5A-2247-4A61-8FA0-E6250DA3CCBD}" presName="childText" presStyleLbl="conFgAcc1" presStyleIdx="0" presStyleCnt="2">
        <dgm:presLayoutVars>
          <dgm:bulletEnabled val="1"/>
        </dgm:presLayoutVars>
      </dgm:prSet>
      <dgm:spPr/>
      <dgm:t>
        <a:bodyPr/>
        <a:lstStyle/>
        <a:p>
          <a:endParaRPr lang="en-US"/>
        </a:p>
      </dgm:t>
    </dgm:pt>
    <dgm:pt modelId="{FA0D4118-97C4-424B-96D5-363313DA0375}" type="pres">
      <dgm:prSet presAssocID="{4E24279C-D051-44C4-897B-83C682D3B6E8}" presName="spaceBetweenRectangles" presStyleCnt="0"/>
      <dgm:spPr/>
    </dgm:pt>
    <dgm:pt modelId="{18DB1D30-D201-4760-B674-668B70988A6C}" type="pres">
      <dgm:prSet presAssocID="{F0EC30BB-DA54-485F-BA7F-E1AF22C136C0}" presName="parentLin" presStyleCnt="0"/>
      <dgm:spPr/>
    </dgm:pt>
    <dgm:pt modelId="{FD1381E0-432B-4809-8561-90A9BD1A0D6F}" type="pres">
      <dgm:prSet presAssocID="{F0EC30BB-DA54-485F-BA7F-E1AF22C136C0}" presName="parentLeftMargin" presStyleLbl="node1" presStyleIdx="0" presStyleCnt="2"/>
      <dgm:spPr/>
      <dgm:t>
        <a:bodyPr/>
        <a:lstStyle/>
        <a:p>
          <a:endParaRPr lang="en-US"/>
        </a:p>
      </dgm:t>
    </dgm:pt>
    <dgm:pt modelId="{D87A4B2D-930A-4661-8514-5941ECD2347F}" type="pres">
      <dgm:prSet presAssocID="{F0EC30BB-DA54-485F-BA7F-E1AF22C136C0}" presName="parentText" presStyleLbl="node1" presStyleIdx="1" presStyleCnt="2">
        <dgm:presLayoutVars>
          <dgm:chMax val="0"/>
          <dgm:bulletEnabled val="1"/>
        </dgm:presLayoutVars>
      </dgm:prSet>
      <dgm:spPr/>
      <dgm:t>
        <a:bodyPr/>
        <a:lstStyle/>
        <a:p>
          <a:endParaRPr lang="en-US"/>
        </a:p>
      </dgm:t>
    </dgm:pt>
    <dgm:pt modelId="{E427B0B2-46BA-4761-8F79-DD4BB9951D9F}" type="pres">
      <dgm:prSet presAssocID="{F0EC30BB-DA54-485F-BA7F-E1AF22C136C0}" presName="negativeSpace" presStyleCnt="0"/>
      <dgm:spPr/>
    </dgm:pt>
    <dgm:pt modelId="{FDA4CD71-2463-4064-9F2E-7EBFE0B028DF}" type="pres">
      <dgm:prSet presAssocID="{F0EC30BB-DA54-485F-BA7F-E1AF22C136C0}" presName="childText" presStyleLbl="conFgAcc1" presStyleIdx="1" presStyleCnt="2">
        <dgm:presLayoutVars>
          <dgm:bulletEnabled val="1"/>
        </dgm:presLayoutVars>
      </dgm:prSet>
      <dgm:spPr/>
      <dgm:t>
        <a:bodyPr/>
        <a:lstStyle/>
        <a:p>
          <a:endParaRPr lang="en-US"/>
        </a:p>
      </dgm:t>
    </dgm:pt>
  </dgm:ptLst>
  <dgm:cxnLst>
    <dgm:cxn modelId="{CE6FDE65-4092-4C9F-B484-54DF26D10C36}" type="presOf" srcId="{F0EC30BB-DA54-485F-BA7F-E1AF22C136C0}" destId="{FD1381E0-432B-4809-8561-90A9BD1A0D6F}" srcOrd="0" destOrd="0" presId="urn:microsoft.com/office/officeart/2005/8/layout/list1"/>
    <dgm:cxn modelId="{E0913178-3C23-4AA3-AEE2-D66B972E8C32}" type="presOf" srcId="{11B15B04-74B1-4621-9358-034737C1426E}" destId="{366199FF-FEA4-4D01-A72E-8F34E8AED4D2}" srcOrd="0" destOrd="0" presId="urn:microsoft.com/office/officeart/2005/8/layout/list1"/>
    <dgm:cxn modelId="{E5B74F1C-3A50-4772-AFFA-9B07C2EEE569}" srcId="{E35C6937-5898-4FAE-BEE9-D9EB4BD5BA1A}" destId="{E9AE4A5A-2247-4A61-8FA0-E6250DA3CCBD}" srcOrd="0" destOrd="0" parTransId="{7D8A4FA0-30AD-47AB-8593-6A09066BB686}" sibTransId="{4E24279C-D051-44C4-897B-83C682D3B6E8}"/>
    <dgm:cxn modelId="{D844489C-2010-41F6-BE4A-CB711EFEAA46}" srcId="{E35C6937-5898-4FAE-BEE9-D9EB4BD5BA1A}" destId="{F0EC30BB-DA54-485F-BA7F-E1AF22C136C0}" srcOrd="1" destOrd="0" parTransId="{E9600DC2-B397-46EE-AD71-A581F6DB9A07}" sibTransId="{ADA7AA5E-B3C9-4E42-B62D-032811D0B364}"/>
    <dgm:cxn modelId="{E4A481C8-2D37-487E-AA99-466CFADB9C68}" type="presOf" srcId="{E9AE4A5A-2247-4A61-8FA0-E6250DA3CCBD}" destId="{4E717A25-D47E-4D9C-ABC1-54493F49C64C}" srcOrd="0" destOrd="0" presId="urn:microsoft.com/office/officeart/2005/8/layout/list1"/>
    <dgm:cxn modelId="{9BFB2FB7-588F-4E01-A53B-21AE3BFB5483}" type="presOf" srcId="{E9AE4A5A-2247-4A61-8FA0-E6250DA3CCBD}" destId="{92BE8BD2-99BB-427C-B425-3779F6B1F12A}" srcOrd="1" destOrd="0" presId="urn:microsoft.com/office/officeart/2005/8/layout/list1"/>
    <dgm:cxn modelId="{CD2CC2CC-3C30-42DA-98F9-E856F95A97C8}" type="presOf" srcId="{E35C6937-5898-4FAE-BEE9-D9EB4BD5BA1A}" destId="{8B53B279-ACA2-4329-98D1-92F208F17822}" srcOrd="0" destOrd="0" presId="urn:microsoft.com/office/officeart/2005/8/layout/list1"/>
    <dgm:cxn modelId="{27F23077-5F0B-44B5-88F2-37B225F2DB02}" srcId="{E9AE4A5A-2247-4A61-8FA0-E6250DA3CCBD}" destId="{11B15B04-74B1-4621-9358-034737C1426E}" srcOrd="0" destOrd="0" parTransId="{0C37C4CE-593F-4DC8-8ED4-E999FC099639}" sibTransId="{C43FBCFD-D561-4025-BA02-63E7EB86FBC8}"/>
    <dgm:cxn modelId="{A803EF29-2D33-44FF-8070-634323D7C9C1}" type="presOf" srcId="{F0EC30BB-DA54-485F-BA7F-E1AF22C136C0}" destId="{D87A4B2D-930A-4661-8514-5941ECD2347F}" srcOrd="1" destOrd="0" presId="urn:microsoft.com/office/officeart/2005/8/layout/list1"/>
    <dgm:cxn modelId="{80352FFF-3E0B-4951-8419-B3615D88CCC3}" type="presOf" srcId="{4B143625-4694-47A4-A8BB-092017DFA13D}" destId="{FDA4CD71-2463-4064-9F2E-7EBFE0B028DF}" srcOrd="0" destOrd="0" presId="urn:microsoft.com/office/officeart/2005/8/layout/list1"/>
    <dgm:cxn modelId="{7A4E14E6-77C3-4F80-B8CF-AF4E236400AC}" srcId="{F0EC30BB-DA54-485F-BA7F-E1AF22C136C0}" destId="{4B143625-4694-47A4-A8BB-092017DFA13D}" srcOrd="0" destOrd="0" parTransId="{3C5922CF-FDF8-4428-8290-8D72FE0CFC2C}" sibTransId="{FC4156F3-7154-4B4A-B390-D5433AD9A2CA}"/>
    <dgm:cxn modelId="{D1088228-3106-4BAC-A14D-01467148A96C}" type="presParOf" srcId="{8B53B279-ACA2-4329-98D1-92F208F17822}" destId="{B3B0DB87-A06D-480E-A853-1CFCE345C034}" srcOrd="0" destOrd="0" presId="urn:microsoft.com/office/officeart/2005/8/layout/list1"/>
    <dgm:cxn modelId="{126566B5-B351-47EF-8A3E-724EE0207B45}" type="presParOf" srcId="{B3B0DB87-A06D-480E-A853-1CFCE345C034}" destId="{4E717A25-D47E-4D9C-ABC1-54493F49C64C}" srcOrd="0" destOrd="0" presId="urn:microsoft.com/office/officeart/2005/8/layout/list1"/>
    <dgm:cxn modelId="{71F7E937-6EBA-456E-842B-E3CA3F0212B4}" type="presParOf" srcId="{B3B0DB87-A06D-480E-A853-1CFCE345C034}" destId="{92BE8BD2-99BB-427C-B425-3779F6B1F12A}" srcOrd="1" destOrd="0" presId="urn:microsoft.com/office/officeart/2005/8/layout/list1"/>
    <dgm:cxn modelId="{F1D71AE0-2DCC-499E-9F9B-E3E67C3A51FC}" type="presParOf" srcId="{8B53B279-ACA2-4329-98D1-92F208F17822}" destId="{821E20E5-1A91-4BD2-A7E2-D2C1F8E2D789}" srcOrd="1" destOrd="0" presId="urn:microsoft.com/office/officeart/2005/8/layout/list1"/>
    <dgm:cxn modelId="{9C8DE636-DAE5-4C45-A378-DC43E32CA5BE}" type="presParOf" srcId="{8B53B279-ACA2-4329-98D1-92F208F17822}" destId="{366199FF-FEA4-4D01-A72E-8F34E8AED4D2}" srcOrd="2" destOrd="0" presId="urn:microsoft.com/office/officeart/2005/8/layout/list1"/>
    <dgm:cxn modelId="{9C4302C7-3E3F-4B22-85B9-6B3F7E105075}" type="presParOf" srcId="{8B53B279-ACA2-4329-98D1-92F208F17822}" destId="{FA0D4118-97C4-424B-96D5-363313DA0375}" srcOrd="3" destOrd="0" presId="urn:microsoft.com/office/officeart/2005/8/layout/list1"/>
    <dgm:cxn modelId="{CDFD6CA9-EBB3-4404-8E90-82BEAAEB4666}" type="presParOf" srcId="{8B53B279-ACA2-4329-98D1-92F208F17822}" destId="{18DB1D30-D201-4760-B674-668B70988A6C}" srcOrd="4" destOrd="0" presId="urn:microsoft.com/office/officeart/2005/8/layout/list1"/>
    <dgm:cxn modelId="{B6268A29-272F-4CEF-89A0-22EDCCBB3BA6}" type="presParOf" srcId="{18DB1D30-D201-4760-B674-668B70988A6C}" destId="{FD1381E0-432B-4809-8561-90A9BD1A0D6F}" srcOrd="0" destOrd="0" presId="urn:microsoft.com/office/officeart/2005/8/layout/list1"/>
    <dgm:cxn modelId="{4B12F8C6-E9F3-4F50-9D83-CA1B2F18B41E}" type="presParOf" srcId="{18DB1D30-D201-4760-B674-668B70988A6C}" destId="{D87A4B2D-930A-4661-8514-5941ECD2347F}" srcOrd="1" destOrd="0" presId="urn:microsoft.com/office/officeart/2005/8/layout/list1"/>
    <dgm:cxn modelId="{1383BA45-4E46-461E-B118-CCF867DF6A87}" type="presParOf" srcId="{8B53B279-ACA2-4329-98D1-92F208F17822}" destId="{E427B0B2-46BA-4761-8F79-DD4BB9951D9F}" srcOrd="5" destOrd="0" presId="urn:microsoft.com/office/officeart/2005/8/layout/list1"/>
    <dgm:cxn modelId="{4E189698-1DB5-43DB-B06B-8BB7259616C4}" type="presParOf" srcId="{8B53B279-ACA2-4329-98D1-92F208F17822}" destId="{FDA4CD71-2463-4064-9F2E-7EBFE0B028DF}"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E6FAC59-542A-4EC8-9587-AEE2585A2C68}" type="doc">
      <dgm:prSet loTypeId="urn:microsoft.com/office/officeart/2005/8/layout/target3" loCatId="relationship" qsTypeId="urn:microsoft.com/office/officeart/2005/8/quickstyle/simple1" qsCatId="simple" csTypeId="urn:microsoft.com/office/officeart/2005/8/colors/accent0_1" csCatId="mainScheme" phldr="1"/>
      <dgm:spPr/>
      <dgm:t>
        <a:bodyPr/>
        <a:lstStyle/>
        <a:p>
          <a:endParaRPr lang="en-US"/>
        </a:p>
      </dgm:t>
    </dgm:pt>
    <dgm:pt modelId="{AF772D90-304F-4825-A562-315A2C8D2003}">
      <dgm:prSet custT="1"/>
      <dgm:spPr/>
      <dgm:t>
        <a:bodyPr/>
        <a:lstStyle/>
        <a:p>
          <a:r>
            <a:rPr lang="ar-IQ" sz="4000" b="1" dirty="0" smtClean="0">
              <a:latin typeface="Arial" panose="020B0604020202020204" pitchFamily="34" charset="0"/>
              <a:cs typeface="Arial" panose="020B0604020202020204" pitchFamily="34" charset="0"/>
            </a:rPr>
            <a:t>اهمية دراسة الجغرافية الحيوية</a:t>
          </a:r>
          <a:endParaRPr lang="en-US" sz="4000" b="1" dirty="0">
            <a:latin typeface="Arial" panose="020B0604020202020204" pitchFamily="34" charset="0"/>
            <a:cs typeface="Arial" panose="020B0604020202020204" pitchFamily="34" charset="0"/>
          </a:endParaRPr>
        </a:p>
      </dgm:t>
    </dgm:pt>
    <dgm:pt modelId="{613EF5B3-CFCB-4A53-93E7-EB8D5D042C42}" type="parTrans" cxnId="{4B8E8E35-9582-4419-A0AD-D9CF243DB604}">
      <dgm:prSet/>
      <dgm:spPr/>
      <dgm:t>
        <a:bodyPr/>
        <a:lstStyle/>
        <a:p>
          <a:endParaRPr lang="en-US"/>
        </a:p>
      </dgm:t>
    </dgm:pt>
    <dgm:pt modelId="{3C222012-E41F-4F75-A33D-CB2C9EC57AF0}" type="sibTrans" cxnId="{4B8E8E35-9582-4419-A0AD-D9CF243DB604}">
      <dgm:prSet/>
      <dgm:spPr/>
      <dgm:t>
        <a:bodyPr/>
        <a:lstStyle/>
        <a:p>
          <a:endParaRPr lang="en-US"/>
        </a:p>
      </dgm:t>
    </dgm:pt>
    <dgm:pt modelId="{B9890631-04CB-4550-86F8-F76C4BD1AE52}" type="pres">
      <dgm:prSet presAssocID="{2E6FAC59-542A-4EC8-9587-AEE2585A2C68}" presName="Name0" presStyleCnt="0">
        <dgm:presLayoutVars>
          <dgm:chMax val="7"/>
          <dgm:dir/>
          <dgm:animLvl val="lvl"/>
          <dgm:resizeHandles val="exact"/>
        </dgm:presLayoutVars>
      </dgm:prSet>
      <dgm:spPr/>
      <dgm:t>
        <a:bodyPr/>
        <a:lstStyle/>
        <a:p>
          <a:endParaRPr lang="en-US"/>
        </a:p>
      </dgm:t>
    </dgm:pt>
    <dgm:pt modelId="{EB61EAB8-C903-4B88-AE1D-C666B70983A1}" type="pres">
      <dgm:prSet presAssocID="{AF772D90-304F-4825-A562-315A2C8D2003}" presName="circle1" presStyleLbl="node1" presStyleIdx="0" presStyleCnt="1"/>
      <dgm:spPr/>
    </dgm:pt>
    <dgm:pt modelId="{FA1F6B88-C5D3-4D8B-953B-F684911C2DA0}" type="pres">
      <dgm:prSet presAssocID="{AF772D90-304F-4825-A562-315A2C8D2003}" presName="space" presStyleCnt="0"/>
      <dgm:spPr/>
    </dgm:pt>
    <dgm:pt modelId="{93EFF04C-77AB-4A6C-8386-73EC6C9DF63C}" type="pres">
      <dgm:prSet presAssocID="{AF772D90-304F-4825-A562-315A2C8D2003}" presName="rect1" presStyleLbl="alignAcc1" presStyleIdx="0" presStyleCnt="1"/>
      <dgm:spPr/>
      <dgm:t>
        <a:bodyPr/>
        <a:lstStyle/>
        <a:p>
          <a:endParaRPr lang="en-US"/>
        </a:p>
      </dgm:t>
    </dgm:pt>
    <dgm:pt modelId="{0AC2C424-E32F-4E9A-96FC-6AADD99E5296}" type="pres">
      <dgm:prSet presAssocID="{AF772D90-304F-4825-A562-315A2C8D2003}" presName="rect1ParTxNoCh" presStyleLbl="alignAcc1" presStyleIdx="0" presStyleCnt="1">
        <dgm:presLayoutVars>
          <dgm:chMax val="1"/>
          <dgm:bulletEnabled val="1"/>
        </dgm:presLayoutVars>
      </dgm:prSet>
      <dgm:spPr/>
      <dgm:t>
        <a:bodyPr/>
        <a:lstStyle/>
        <a:p>
          <a:endParaRPr lang="en-US"/>
        </a:p>
      </dgm:t>
    </dgm:pt>
  </dgm:ptLst>
  <dgm:cxnLst>
    <dgm:cxn modelId="{4B8E8E35-9582-4419-A0AD-D9CF243DB604}" srcId="{2E6FAC59-542A-4EC8-9587-AEE2585A2C68}" destId="{AF772D90-304F-4825-A562-315A2C8D2003}" srcOrd="0" destOrd="0" parTransId="{613EF5B3-CFCB-4A53-93E7-EB8D5D042C42}" sibTransId="{3C222012-E41F-4F75-A33D-CB2C9EC57AF0}"/>
    <dgm:cxn modelId="{51F22280-E34B-4D97-B5A4-41E7D809838F}" type="presOf" srcId="{2E6FAC59-542A-4EC8-9587-AEE2585A2C68}" destId="{B9890631-04CB-4550-86F8-F76C4BD1AE52}" srcOrd="0" destOrd="0" presId="urn:microsoft.com/office/officeart/2005/8/layout/target3"/>
    <dgm:cxn modelId="{5F898379-2B01-481D-9EFF-0CF73EAE315F}" type="presOf" srcId="{AF772D90-304F-4825-A562-315A2C8D2003}" destId="{0AC2C424-E32F-4E9A-96FC-6AADD99E5296}" srcOrd="1" destOrd="0" presId="urn:microsoft.com/office/officeart/2005/8/layout/target3"/>
    <dgm:cxn modelId="{F6CC89E8-6451-4B55-BE97-238D2AF3D670}" type="presOf" srcId="{AF772D90-304F-4825-A562-315A2C8D2003}" destId="{93EFF04C-77AB-4A6C-8386-73EC6C9DF63C}" srcOrd="0" destOrd="0" presId="urn:microsoft.com/office/officeart/2005/8/layout/target3"/>
    <dgm:cxn modelId="{19532C8E-7ED8-466C-9859-05F1A1A31310}" type="presParOf" srcId="{B9890631-04CB-4550-86F8-F76C4BD1AE52}" destId="{EB61EAB8-C903-4B88-AE1D-C666B70983A1}" srcOrd="0" destOrd="0" presId="urn:microsoft.com/office/officeart/2005/8/layout/target3"/>
    <dgm:cxn modelId="{154BF8E7-F60F-4EBB-9660-E0556AAF3C83}" type="presParOf" srcId="{B9890631-04CB-4550-86F8-F76C4BD1AE52}" destId="{FA1F6B88-C5D3-4D8B-953B-F684911C2DA0}" srcOrd="1" destOrd="0" presId="urn:microsoft.com/office/officeart/2005/8/layout/target3"/>
    <dgm:cxn modelId="{2928ECB4-EF81-44ED-B045-A728B4587F3E}" type="presParOf" srcId="{B9890631-04CB-4550-86F8-F76C4BD1AE52}" destId="{93EFF04C-77AB-4A6C-8386-73EC6C9DF63C}" srcOrd="2" destOrd="0" presId="urn:microsoft.com/office/officeart/2005/8/layout/target3"/>
    <dgm:cxn modelId="{62ADA326-EF04-4DF3-9A7B-7D5D58B64B22}" type="presParOf" srcId="{B9890631-04CB-4550-86F8-F76C4BD1AE52}" destId="{0AC2C424-E32F-4E9A-96FC-6AADD99E5296}"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E6FAC59-542A-4EC8-9587-AEE2585A2C68}" type="doc">
      <dgm:prSet loTypeId="urn:microsoft.com/office/officeart/2005/8/layout/target3" loCatId="relationship" qsTypeId="urn:microsoft.com/office/officeart/2005/8/quickstyle/simple1" qsCatId="simple" csTypeId="urn:microsoft.com/office/officeart/2005/8/colors/accent0_1" csCatId="mainScheme" phldr="1"/>
      <dgm:spPr/>
      <dgm:t>
        <a:bodyPr/>
        <a:lstStyle/>
        <a:p>
          <a:endParaRPr lang="en-US"/>
        </a:p>
      </dgm:t>
    </dgm:pt>
    <dgm:pt modelId="{AF772D90-304F-4825-A562-315A2C8D2003}">
      <dgm:prSet custT="1"/>
      <dgm:spPr/>
      <dgm:t>
        <a:bodyPr/>
        <a:lstStyle/>
        <a:p>
          <a:r>
            <a:rPr lang="ar-IQ" sz="4000" b="1" dirty="0" smtClean="0">
              <a:latin typeface="Arial" panose="020B0604020202020204" pitchFamily="34" charset="0"/>
              <a:cs typeface="Arial" panose="020B0604020202020204" pitchFamily="34" charset="0"/>
            </a:rPr>
            <a:t>اهمية دراسة الجغرافية الحيوية</a:t>
          </a:r>
          <a:endParaRPr lang="en-US" sz="4000" b="1" dirty="0">
            <a:latin typeface="Arial" panose="020B0604020202020204" pitchFamily="34" charset="0"/>
            <a:cs typeface="Arial" panose="020B0604020202020204" pitchFamily="34" charset="0"/>
          </a:endParaRPr>
        </a:p>
      </dgm:t>
    </dgm:pt>
    <dgm:pt modelId="{613EF5B3-CFCB-4A53-93E7-EB8D5D042C42}" type="parTrans" cxnId="{4B8E8E35-9582-4419-A0AD-D9CF243DB604}">
      <dgm:prSet/>
      <dgm:spPr/>
      <dgm:t>
        <a:bodyPr/>
        <a:lstStyle/>
        <a:p>
          <a:endParaRPr lang="en-US"/>
        </a:p>
      </dgm:t>
    </dgm:pt>
    <dgm:pt modelId="{3C222012-E41F-4F75-A33D-CB2C9EC57AF0}" type="sibTrans" cxnId="{4B8E8E35-9582-4419-A0AD-D9CF243DB604}">
      <dgm:prSet/>
      <dgm:spPr/>
      <dgm:t>
        <a:bodyPr/>
        <a:lstStyle/>
        <a:p>
          <a:endParaRPr lang="en-US"/>
        </a:p>
      </dgm:t>
    </dgm:pt>
    <dgm:pt modelId="{B9890631-04CB-4550-86F8-F76C4BD1AE52}" type="pres">
      <dgm:prSet presAssocID="{2E6FAC59-542A-4EC8-9587-AEE2585A2C68}" presName="Name0" presStyleCnt="0">
        <dgm:presLayoutVars>
          <dgm:chMax val="7"/>
          <dgm:dir/>
          <dgm:animLvl val="lvl"/>
          <dgm:resizeHandles val="exact"/>
        </dgm:presLayoutVars>
      </dgm:prSet>
      <dgm:spPr/>
      <dgm:t>
        <a:bodyPr/>
        <a:lstStyle/>
        <a:p>
          <a:endParaRPr lang="en-US"/>
        </a:p>
      </dgm:t>
    </dgm:pt>
    <dgm:pt modelId="{EB61EAB8-C903-4B88-AE1D-C666B70983A1}" type="pres">
      <dgm:prSet presAssocID="{AF772D90-304F-4825-A562-315A2C8D2003}" presName="circle1" presStyleLbl="node1" presStyleIdx="0" presStyleCnt="1"/>
      <dgm:spPr/>
    </dgm:pt>
    <dgm:pt modelId="{FA1F6B88-C5D3-4D8B-953B-F684911C2DA0}" type="pres">
      <dgm:prSet presAssocID="{AF772D90-304F-4825-A562-315A2C8D2003}" presName="space" presStyleCnt="0"/>
      <dgm:spPr/>
    </dgm:pt>
    <dgm:pt modelId="{93EFF04C-77AB-4A6C-8386-73EC6C9DF63C}" type="pres">
      <dgm:prSet presAssocID="{AF772D90-304F-4825-A562-315A2C8D2003}" presName="rect1" presStyleLbl="alignAcc1" presStyleIdx="0" presStyleCnt="1"/>
      <dgm:spPr/>
      <dgm:t>
        <a:bodyPr/>
        <a:lstStyle/>
        <a:p>
          <a:endParaRPr lang="en-US"/>
        </a:p>
      </dgm:t>
    </dgm:pt>
    <dgm:pt modelId="{0AC2C424-E32F-4E9A-96FC-6AADD99E5296}" type="pres">
      <dgm:prSet presAssocID="{AF772D90-304F-4825-A562-315A2C8D2003}" presName="rect1ParTxNoCh" presStyleLbl="alignAcc1" presStyleIdx="0" presStyleCnt="1">
        <dgm:presLayoutVars>
          <dgm:chMax val="1"/>
          <dgm:bulletEnabled val="1"/>
        </dgm:presLayoutVars>
      </dgm:prSet>
      <dgm:spPr/>
      <dgm:t>
        <a:bodyPr/>
        <a:lstStyle/>
        <a:p>
          <a:endParaRPr lang="en-US"/>
        </a:p>
      </dgm:t>
    </dgm:pt>
  </dgm:ptLst>
  <dgm:cxnLst>
    <dgm:cxn modelId="{4B8E8E35-9582-4419-A0AD-D9CF243DB604}" srcId="{2E6FAC59-542A-4EC8-9587-AEE2585A2C68}" destId="{AF772D90-304F-4825-A562-315A2C8D2003}" srcOrd="0" destOrd="0" parTransId="{613EF5B3-CFCB-4A53-93E7-EB8D5D042C42}" sibTransId="{3C222012-E41F-4F75-A33D-CB2C9EC57AF0}"/>
    <dgm:cxn modelId="{47B9857E-B8BE-43CC-8A1B-EC15EAA6D057}" type="presOf" srcId="{AF772D90-304F-4825-A562-315A2C8D2003}" destId="{0AC2C424-E32F-4E9A-96FC-6AADD99E5296}" srcOrd="1" destOrd="0" presId="urn:microsoft.com/office/officeart/2005/8/layout/target3"/>
    <dgm:cxn modelId="{1C312533-38F9-4ACC-8AA7-E7CA38D3F381}" type="presOf" srcId="{AF772D90-304F-4825-A562-315A2C8D2003}" destId="{93EFF04C-77AB-4A6C-8386-73EC6C9DF63C}" srcOrd="0" destOrd="0" presId="urn:microsoft.com/office/officeart/2005/8/layout/target3"/>
    <dgm:cxn modelId="{DD0E1E4D-646C-480E-A261-B2E1DE7F22A3}" type="presOf" srcId="{2E6FAC59-542A-4EC8-9587-AEE2585A2C68}" destId="{B9890631-04CB-4550-86F8-F76C4BD1AE52}" srcOrd="0" destOrd="0" presId="urn:microsoft.com/office/officeart/2005/8/layout/target3"/>
    <dgm:cxn modelId="{39182738-D0F6-4844-9A20-6E1E6FEAD6AA}" type="presParOf" srcId="{B9890631-04CB-4550-86F8-F76C4BD1AE52}" destId="{EB61EAB8-C903-4B88-AE1D-C666B70983A1}" srcOrd="0" destOrd="0" presId="urn:microsoft.com/office/officeart/2005/8/layout/target3"/>
    <dgm:cxn modelId="{97078E05-690C-47AD-9110-05B0B325200A}" type="presParOf" srcId="{B9890631-04CB-4550-86F8-F76C4BD1AE52}" destId="{FA1F6B88-C5D3-4D8B-953B-F684911C2DA0}" srcOrd="1" destOrd="0" presId="urn:microsoft.com/office/officeart/2005/8/layout/target3"/>
    <dgm:cxn modelId="{0671066A-5ECD-4FEF-8AD0-B90F4AF9C762}" type="presParOf" srcId="{B9890631-04CB-4550-86F8-F76C4BD1AE52}" destId="{93EFF04C-77AB-4A6C-8386-73EC6C9DF63C}" srcOrd="2" destOrd="0" presId="urn:microsoft.com/office/officeart/2005/8/layout/target3"/>
    <dgm:cxn modelId="{FA4C76AA-68E3-4FBB-8F52-0C67370635D1}" type="presParOf" srcId="{B9890631-04CB-4550-86F8-F76C4BD1AE52}" destId="{0AC2C424-E32F-4E9A-96FC-6AADD99E5296}"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E6FAC59-542A-4EC8-9587-AEE2585A2C68}" type="doc">
      <dgm:prSet loTypeId="urn:microsoft.com/office/officeart/2005/8/layout/target3" loCatId="relationship" qsTypeId="urn:microsoft.com/office/officeart/2005/8/quickstyle/simple1" qsCatId="simple" csTypeId="urn:microsoft.com/office/officeart/2005/8/colors/accent0_1" csCatId="mainScheme" phldr="1"/>
      <dgm:spPr/>
      <dgm:t>
        <a:bodyPr/>
        <a:lstStyle/>
        <a:p>
          <a:endParaRPr lang="en-US"/>
        </a:p>
      </dgm:t>
    </dgm:pt>
    <dgm:pt modelId="{AF772D90-304F-4825-A562-315A2C8D2003}">
      <dgm:prSet custT="1"/>
      <dgm:spPr/>
      <dgm:t>
        <a:bodyPr/>
        <a:lstStyle/>
        <a:p>
          <a:r>
            <a:rPr lang="ar-IQ" sz="4000" b="1" dirty="0" smtClean="0">
              <a:latin typeface="Arial" panose="020B0604020202020204" pitchFamily="34" charset="0"/>
              <a:cs typeface="Arial" panose="020B0604020202020204" pitchFamily="34" charset="0"/>
            </a:rPr>
            <a:t>اهمية دراسة الجغرافية الحيوية</a:t>
          </a:r>
          <a:endParaRPr lang="en-US" sz="4000" b="1" dirty="0">
            <a:latin typeface="Arial" panose="020B0604020202020204" pitchFamily="34" charset="0"/>
            <a:cs typeface="Arial" panose="020B0604020202020204" pitchFamily="34" charset="0"/>
          </a:endParaRPr>
        </a:p>
      </dgm:t>
    </dgm:pt>
    <dgm:pt modelId="{613EF5B3-CFCB-4A53-93E7-EB8D5D042C42}" type="parTrans" cxnId="{4B8E8E35-9582-4419-A0AD-D9CF243DB604}">
      <dgm:prSet/>
      <dgm:spPr/>
      <dgm:t>
        <a:bodyPr/>
        <a:lstStyle/>
        <a:p>
          <a:endParaRPr lang="en-US"/>
        </a:p>
      </dgm:t>
    </dgm:pt>
    <dgm:pt modelId="{3C222012-E41F-4F75-A33D-CB2C9EC57AF0}" type="sibTrans" cxnId="{4B8E8E35-9582-4419-A0AD-D9CF243DB604}">
      <dgm:prSet/>
      <dgm:spPr/>
      <dgm:t>
        <a:bodyPr/>
        <a:lstStyle/>
        <a:p>
          <a:endParaRPr lang="en-US"/>
        </a:p>
      </dgm:t>
    </dgm:pt>
    <dgm:pt modelId="{B9890631-04CB-4550-86F8-F76C4BD1AE52}" type="pres">
      <dgm:prSet presAssocID="{2E6FAC59-542A-4EC8-9587-AEE2585A2C68}" presName="Name0" presStyleCnt="0">
        <dgm:presLayoutVars>
          <dgm:chMax val="7"/>
          <dgm:dir/>
          <dgm:animLvl val="lvl"/>
          <dgm:resizeHandles val="exact"/>
        </dgm:presLayoutVars>
      </dgm:prSet>
      <dgm:spPr/>
      <dgm:t>
        <a:bodyPr/>
        <a:lstStyle/>
        <a:p>
          <a:endParaRPr lang="en-US"/>
        </a:p>
      </dgm:t>
    </dgm:pt>
    <dgm:pt modelId="{EB61EAB8-C903-4B88-AE1D-C666B70983A1}" type="pres">
      <dgm:prSet presAssocID="{AF772D90-304F-4825-A562-315A2C8D2003}" presName="circle1" presStyleLbl="node1" presStyleIdx="0" presStyleCnt="1"/>
      <dgm:spPr/>
    </dgm:pt>
    <dgm:pt modelId="{FA1F6B88-C5D3-4D8B-953B-F684911C2DA0}" type="pres">
      <dgm:prSet presAssocID="{AF772D90-304F-4825-A562-315A2C8D2003}" presName="space" presStyleCnt="0"/>
      <dgm:spPr/>
    </dgm:pt>
    <dgm:pt modelId="{93EFF04C-77AB-4A6C-8386-73EC6C9DF63C}" type="pres">
      <dgm:prSet presAssocID="{AF772D90-304F-4825-A562-315A2C8D2003}" presName="rect1" presStyleLbl="alignAcc1" presStyleIdx="0" presStyleCnt="1"/>
      <dgm:spPr/>
      <dgm:t>
        <a:bodyPr/>
        <a:lstStyle/>
        <a:p>
          <a:endParaRPr lang="en-US"/>
        </a:p>
      </dgm:t>
    </dgm:pt>
    <dgm:pt modelId="{0AC2C424-E32F-4E9A-96FC-6AADD99E5296}" type="pres">
      <dgm:prSet presAssocID="{AF772D90-304F-4825-A562-315A2C8D2003}" presName="rect1ParTxNoCh" presStyleLbl="alignAcc1" presStyleIdx="0" presStyleCnt="1">
        <dgm:presLayoutVars>
          <dgm:chMax val="1"/>
          <dgm:bulletEnabled val="1"/>
        </dgm:presLayoutVars>
      </dgm:prSet>
      <dgm:spPr/>
      <dgm:t>
        <a:bodyPr/>
        <a:lstStyle/>
        <a:p>
          <a:endParaRPr lang="en-US"/>
        </a:p>
      </dgm:t>
    </dgm:pt>
  </dgm:ptLst>
  <dgm:cxnLst>
    <dgm:cxn modelId="{4B8E8E35-9582-4419-A0AD-D9CF243DB604}" srcId="{2E6FAC59-542A-4EC8-9587-AEE2585A2C68}" destId="{AF772D90-304F-4825-A562-315A2C8D2003}" srcOrd="0" destOrd="0" parTransId="{613EF5B3-CFCB-4A53-93E7-EB8D5D042C42}" sibTransId="{3C222012-E41F-4F75-A33D-CB2C9EC57AF0}"/>
    <dgm:cxn modelId="{8A3F6854-C29C-4FBD-AD25-55705BA70ECA}" type="presOf" srcId="{2E6FAC59-542A-4EC8-9587-AEE2585A2C68}" destId="{B9890631-04CB-4550-86F8-F76C4BD1AE52}" srcOrd="0" destOrd="0" presId="urn:microsoft.com/office/officeart/2005/8/layout/target3"/>
    <dgm:cxn modelId="{45A7A3AC-3B7F-4755-92D6-A44CFEC616EA}" type="presOf" srcId="{AF772D90-304F-4825-A562-315A2C8D2003}" destId="{0AC2C424-E32F-4E9A-96FC-6AADD99E5296}" srcOrd="1" destOrd="0" presId="urn:microsoft.com/office/officeart/2005/8/layout/target3"/>
    <dgm:cxn modelId="{42C04A23-6B0F-4DA3-AFE8-3606D0C77451}" type="presOf" srcId="{AF772D90-304F-4825-A562-315A2C8D2003}" destId="{93EFF04C-77AB-4A6C-8386-73EC6C9DF63C}" srcOrd="0" destOrd="0" presId="urn:microsoft.com/office/officeart/2005/8/layout/target3"/>
    <dgm:cxn modelId="{D56BCF88-2133-41D5-8DC1-5B64A921E31A}" type="presParOf" srcId="{B9890631-04CB-4550-86F8-F76C4BD1AE52}" destId="{EB61EAB8-C903-4B88-AE1D-C666B70983A1}" srcOrd="0" destOrd="0" presId="urn:microsoft.com/office/officeart/2005/8/layout/target3"/>
    <dgm:cxn modelId="{9EA03EAD-5F57-4CCC-A8EE-69ABB1418C5D}" type="presParOf" srcId="{B9890631-04CB-4550-86F8-F76C4BD1AE52}" destId="{FA1F6B88-C5D3-4D8B-953B-F684911C2DA0}" srcOrd="1" destOrd="0" presId="urn:microsoft.com/office/officeart/2005/8/layout/target3"/>
    <dgm:cxn modelId="{2FF19A87-C714-40DB-8E13-F2DA92DF4C03}" type="presParOf" srcId="{B9890631-04CB-4550-86F8-F76C4BD1AE52}" destId="{93EFF04C-77AB-4A6C-8386-73EC6C9DF63C}" srcOrd="2" destOrd="0" presId="urn:microsoft.com/office/officeart/2005/8/layout/target3"/>
    <dgm:cxn modelId="{084B3147-9418-42B0-9D48-FFEB330358D5}" type="presParOf" srcId="{B9890631-04CB-4550-86F8-F76C4BD1AE52}" destId="{0AC2C424-E32F-4E9A-96FC-6AADD99E5296}"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9A93D-375E-403B-B0AD-01991D26291B}">
      <dsp:nvSpPr>
        <dsp:cNvPr id="0" name=""/>
        <dsp:cNvSpPr/>
      </dsp:nvSpPr>
      <dsp:spPr>
        <a:xfrm>
          <a:off x="0" y="0"/>
          <a:ext cx="1034888" cy="1034888"/>
        </a:xfrm>
        <a:prstGeom prst="pie">
          <a:avLst>
            <a:gd name="adj1" fmla="val 5400000"/>
            <a:gd name="adj2" fmla="val 1620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82F3F9-EF78-4699-A001-640A7515AFBD}">
      <dsp:nvSpPr>
        <dsp:cNvPr id="0" name=""/>
        <dsp:cNvSpPr/>
      </dsp:nvSpPr>
      <dsp:spPr>
        <a:xfrm>
          <a:off x="517444" y="0"/>
          <a:ext cx="8626556" cy="1034888"/>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lvl="0" algn="r" defTabSz="2667000">
            <a:lnSpc>
              <a:spcPct val="90000"/>
            </a:lnSpc>
            <a:spcBef>
              <a:spcPct val="0"/>
            </a:spcBef>
            <a:spcAft>
              <a:spcPct val="35000"/>
            </a:spcAft>
          </a:pPr>
          <a:r>
            <a:rPr lang="ar-IQ" sz="6000" b="1" i="0" kern="1200" dirty="0">
              <a:latin typeface="Arial" panose="020B0604020202020204" pitchFamily="34" charset="0"/>
              <a:cs typeface="Arial" panose="020B0604020202020204" pitchFamily="34" charset="0"/>
            </a:rPr>
            <a:t>المقدمة:-</a:t>
          </a:r>
          <a:endParaRPr lang="en-US" sz="6000" b="1" kern="1200" dirty="0">
            <a:latin typeface="Arial" panose="020B0604020202020204" pitchFamily="34" charset="0"/>
            <a:cs typeface="Arial" panose="020B0604020202020204" pitchFamily="34" charset="0"/>
          </a:endParaRPr>
        </a:p>
      </dsp:txBody>
      <dsp:txXfrm>
        <a:off x="517444" y="0"/>
        <a:ext cx="8626556" cy="10348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3C29FE-7ED1-4161-9B1B-3965AC357E84}">
      <dsp:nvSpPr>
        <dsp:cNvPr id="0" name=""/>
        <dsp:cNvSpPr/>
      </dsp:nvSpPr>
      <dsp:spPr>
        <a:xfrm>
          <a:off x="0" y="0"/>
          <a:ext cx="1552997" cy="1552997"/>
        </a:xfrm>
        <a:prstGeom prst="pie">
          <a:avLst>
            <a:gd name="adj1" fmla="val 5400000"/>
            <a:gd name="adj2" fmla="val 1620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7ABBBC-7545-49F3-B74C-B911AED446CC}">
      <dsp:nvSpPr>
        <dsp:cNvPr id="0" name=""/>
        <dsp:cNvSpPr/>
      </dsp:nvSpPr>
      <dsp:spPr>
        <a:xfrm>
          <a:off x="776498" y="0"/>
          <a:ext cx="8296988" cy="1552997"/>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ar-IQ" sz="6500" b="1" kern="1200" dirty="0" smtClean="0">
              <a:latin typeface="Arial" pitchFamily="34" charset="0"/>
              <a:cs typeface="Arial" pitchFamily="34" charset="0"/>
            </a:rPr>
            <a:t>تعريف الجغرافية الحيوية</a:t>
          </a:r>
          <a:endParaRPr lang="en-US" sz="6500" b="1" kern="1200" dirty="0">
            <a:latin typeface="Arial" pitchFamily="34" charset="0"/>
            <a:cs typeface="Arial" pitchFamily="34" charset="0"/>
          </a:endParaRPr>
        </a:p>
      </dsp:txBody>
      <dsp:txXfrm>
        <a:off x="776498" y="0"/>
        <a:ext cx="8296988" cy="15529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6199FF-FEA4-4D01-A72E-8F34E8AED4D2}">
      <dsp:nvSpPr>
        <dsp:cNvPr id="0" name=""/>
        <dsp:cNvSpPr/>
      </dsp:nvSpPr>
      <dsp:spPr>
        <a:xfrm>
          <a:off x="0" y="344450"/>
          <a:ext cx="9950734" cy="149625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72288" tIns="395732" rIns="772288" bIns="227584" numCol="1" spcCol="1270" anchor="t" anchorCtr="0">
          <a:noAutofit/>
        </a:bodyPr>
        <a:lstStyle/>
        <a:p>
          <a:pPr marL="285750" lvl="1" indent="-285750" algn="l" defTabSz="1422400">
            <a:lnSpc>
              <a:spcPct val="90000"/>
            </a:lnSpc>
            <a:spcBef>
              <a:spcPct val="0"/>
            </a:spcBef>
            <a:spcAft>
              <a:spcPct val="15000"/>
            </a:spcAft>
            <a:buChar char="••"/>
          </a:pPr>
          <a:r>
            <a:rPr lang="ar-IQ" sz="3200" b="1" kern="1200" dirty="0" smtClean="0"/>
            <a:t>دراسة لتوزيع الكائنات الحية على سطح الارض وتعليل هذا التوزيع</a:t>
          </a:r>
          <a:endParaRPr lang="en-US" sz="3200" b="1" kern="1200" dirty="0"/>
        </a:p>
      </dsp:txBody>
      <dsp:txXfrm>
        <a:off x="0" y="344450"/>
        <a:ext cx="9950734" cy="1496250"/>
      </dsp:txXfrm>
    </dsp:sp>
    <dsp:sp modelId="{92BE8BD2-99BB-427C-B425-3779F6B1F12A}">
      <dsp:nvSpPr>
        <dsp:cNvPr id="0" name=""/>
        <dsp:cNvSpPr/>
      </dsp:nvSpPr>
      <dsp:spPr>
        <a:xfrm>
          <a:off x="497536" y="64010"/>
          <a:ext cx="6965513" cy="560880"/>
        </a:xfrm>
        <a:prstGeom prst="roundRect">
          <a:avLst/>
        </a:prstGeom>
        <a:gradFill rotWithShape="0">
          <a:gsLst>
            <a:gs pos="0">
              <a:schemeClr val="accent2">
                <a:hueOff val="0"/>
                <a:satOff val="0"/>
                <a:lumOff val="0"/>
                <a:alphaOff val="0"/>
                <a:tint val="35000"/>
                <a:satMod val="253000"/>
              </a:schemeClr>
            </a:gs>
            <a:gs pos="50000">
              <a:schemeClr val="accent2">
                <a:hueOff val="0"/>
                <a:satOff val="0"/>
                <a:lumOff val="0"/>
                <a:alphaOff val="0"/>
                <a:tint val="42000"/>
                <a:satMod val="255000"/>
              </a:schemeClr>
            </a:gs>
            <a:gs pos="97000">
              <a:schemeClr val="accent2">
                <a:hueOff val="0"/>
                <a:satOff val="0"/>
                <a:lumOff val="0"/>
                <a:alphaOff val="0"/>
                <a:tint val="53000"/>
                <a:satMod val="260000"/>
              </a:schemeClr>
            </a:gs>
            <a:gs pos="100000">
              <a:schemeClr val="accent2">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3280" tIns="0" rIns="263280" bIns="0" numCol="1" spcCol="1270" anchor="ctr" anchorCtr="0">
          <a:noAutofit/>
        </a:bodyPr>
        <a:lstStyle/>
        <a:p>
          <a:pPr lvl="0" algn="l" defTabSz="1600200">
            <a:lnSpc>
              <a:spcPct val="90000"/>
            </a:lnSpc>
            <a:spcBef>
              <a:spcPct val="0"/>
            </a:spcBef>
            <a:spcAft>
              <a:spcPct val="35000"/>
            </a:spcAft>
          </a:pPr>
          <a:r>
            <a:rPr lang="ar-IQ" sz="3600" b="1" kern="1200" dirty="0" smtClean="0"/>
            <a:t>دي مارتون</a:t>
          </a:r>
          <a:endParaRPr lang="en-US" sz="3600" b="1" kern="1200" dirty="0"/>
        </a:p>
      </dsp:txBody>
      <dsp:txXfrm>
        <a:off x="524916" y="91390"/>
        <a:ext cx="6910753" cy="506120"/>
      </dsp:txXfrm>
    </dsp:sp>
    <dsp:sp modelId="{FDA4CD71-2463-4064-9F2E-7EBFE0B028DF}">
      <dsp:nvSpPr>
        <dsp:cNvPr id="0" name=""/>
        <dsp:cNvSpPr/>
      </dsp:nvSpPr>
      <dsp:spPr>
        <a:xfrm>
          <a:off x="0" y="2223740"/>
          <a:ext cx="9950734" cy="1466325"/>
        </a:xfrm>
        <a:prstGeom prst="rect">
          <a:avLst/>
        </a:prstGeom>
        <a:solidFill>
          <a:schemeClr val="lt1">
            <a:alpha val="90000"/>
            <a:hueOff val="0"/>
            <a:satOff val="0"/>
            <a:lumOff val="0"/>
            <a:alphaOff val="0"/>
          </a:schemeClr>
        </a:solidFill>
        <a:ln w="9525" cap="flat" cmpd="sng" algn="ctr">
          <a:solidFill>
            <a:schemeClr val="accent2">
              <a:hueOff val="9504421"/>
              <a:satOff val="-18343"/>
              <a:lumOff val="-235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72288" tIns="395732" rIns="772288" bIns="227584" numCol="1" spcCol="1270" anchor="t" anchorCtr="0">
          <a:noAutofit/>
        </a:bodyPr>
        <a:lstStyle/>
        <a:p>
          <a:pPr marL="285750" lvl="1" indent="-285750" algn="l" defTabSz="1422400">
            <a:lnSpc>
              <a:spcPct val="90000"/>
            </a:lnSpc>
            <a:spcBef>
              <a:spcPct val="0"/>
            </a:spcBef>
            <a:spcAft>
              <a:spcPct val="15000"/>
            </a:spcAft>
            <a:buChar char="••"/>
          </a:pPr>
          <a:r>
            <a:rPr lang="ar-IQ" sz="3200" b="1" kern="1200" dirty="0" smtClean="0">
              <a:latin typeface="Arial" pitchFamily="34" charset="0"/>
              <a:cs typeface="Arial" pitchFamily="34" charset="0"/>
            </a:rPr>
            <a:t>هي دراسة اصل الكائنات الحية وتوزيعها على المستوى الزماني والمكاني في بيئة ما</a:t>
          </a:r>
          <a:endParaRPr lang="en-US" sz="3200" b="1" kern="1200" dirty="0">
            <a:latin typeface="Arial" pitchFamily="34" charset="0"/>
            <a:cs typeface="Arial" pitchFamily="34" charset="0"/>
          </a:endParaRPr>
        </a:p>
      </dsp:txBody>
      <dsp:txXfrm>
        <a:off x="0" y="2223740"/>
        <a:ext cx="9950734" cy="1466325"/>
      </dsp:txXfrm>
    </dsp:sp>
    <dsp:sp modelId="{D87A4B2D-930A-4661-8514-5941ECD2347F}">
      <dsp:nvSpPr>
        <dsp:cNvPr id="0" name=""/>
        <dsp:cNvSpPr/>
      </dsp:nvSpPr>
      <dsp:spPr>
        <a:xfrm>
          <a:off x="497536" y="1943300"/>
          <a:ext cx="6965513" cy="560880"/>
        </a:xfrm>
        <a:prstGeom prst="roundRect">
          <a:avLst/>
        </a:prstGeom>
        <a:gradFill rotWithShape="0">
          <a:gsLst>
            <a:gs pos="0">
              <a:schemeClr val="accent2">
                <a:hueOff val="9504421"/>
                <a:satOff val="-18343"/>
                <a:lumOff val="-2355"/>
                <a:alphaOff val="0"/>
                <a:tint val="35000"/>
                <a:satMod val="253000"/>
              </a:schemeClr>
            </a:gs>
            <a:gs pos="50000">
              <a:schemeClr val="accent2">
                <a:hueOff val="9504421"/>
                <a:satOff val="-18343"/>
                <a:lumOff val="-2355"/>
                <a:alphaOff val="0"/>
                <a:tint val="42000"/>
                <a:satMod val="255000"/>
              </a:schemeClr>
            </a:gs>
            <a:gs pos="97000">
              <a:schemeClr val="accent2">
                <a:hueOff val="9504421"/>
                <a:satOff val="-18343"/>
                <a:lumOff val="-2355"/>
                <a:alphaOff val="0"/>
                <a:tint val="53000"/>
                <a:satMod val="260000"/>
              </a:schemeClr>
            </a:gs>
            <a:gs pos="100000">
              <a:schemeClr val="accent2">
                <a:hueOff val="9504421"/>
                <a:satOff val="-18343"/>
                <a:lumOff val="-2355"/>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3280" tIns="0" rIns="263280" bIns="0" numCol="1" spcCol="1270" anchor="ctr" anchorCtr="0">
          <a:noAutofit/>
        </a:bodyPr>
        <a:lstStyle/>
        <a:p>
          <a:pPr lvl="0" algn="l" defTabSz="1422400">
            <a:lnSpc>
              <a:spcPct val="90000"/>
            </a:lnSpc>
            <a:spcBef>
              <a:spcPct val="0"/>
            </a:spcBef>
            <a:spcAft>
              <a:spcPct val="35000"/>
            </a:spcAft>
          </a:pPr>
          <a:r>
            <a:rPr lang="ar-IQ" sz="3200" b="1" kern="1200" dirty="0" smtClean="0">
              <a:latin typeface="Arial" pitchFamily="34" charset="0"/>
              <a:cs typeface="Arial" pitchFamily="34" charset="0"/>
            </a:rPr>
            <a:t>بارى كوكس</a:t>
          </a:r>
          <a:endParaRPr lang="en-US" sz="3200" b="1" kern="1200" dirty="0">
            <a:latin typeface="Arial" pitchFamily="34" charset="0"/>
            <a:cs typeface="Arial" pitchFamily="34" charset="0"/>
          </a:endParaRPr>
        </a:p>
      </dsp:txBody>
      <dsp:txXfrm>
        <a:off x="524916" y="1970680"/>
        <a:ext cx="6910753" cy="506120"/>
      </dsp:txXfrm>
    </dsp:sp>
    <dsp:sp modelId="{9DC32425-E8E0-4F39-BCE5-08D53A0410F5}">
      <dsp:nvSpPr>
        <dsp:cNvPr id="0" name=""/>
        <dsp:cNvSpPr/>
      </dsp:nvSpPr>
      <dsp:spPr>
        <a:xfrm>
          <a:off x="0" y="4073105"/>
          <a:ext cx="9950734" cy="1496250"/>
        </a:xfrm>
        <a:prstGeom prst="rect">
          <a:avLst/>
        </a:prstGeom>
        <a:solidFill>
          <a:schemeClr val="lt1">
            <a:alpha val="90000"/>
            <a:hueOff val="0"/>
            <a:satOff val="0"/>
            <a:lumOff val="0"/>
            <a:alphaOff val="0"/>
          </a:schemeClr>
        </a:solidFill>
        <a:ln w="9525" cap="flat" cmpd="sng" algn="ctr">
          <a:solidFill>
            <a:schemeClr val="accent2">
              <a:hueOff val="19008842"/>
              <a:satOff val="-36686"/>
              <a:lumOff val="-471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72288" tIns="395732" rIns="772288" bIns="227584" numCol="1" spcCol="1270" anchor="t" anchorCtr="0">
          <a:noAutofit/>
        </a:bodyPr>
        <a:lstStyle/>
        <a:p>
          <a:pPr marL="285750" lvl="1" indent="-285750" algn="l" defTabSz="1422400">
            <a:lnSpc>
              <a:spcPct val="90000"/>
            </a:lnSpc>
            <a:spcBef>
              <a:spcPct val="0"/>
            </a:spcBef>
            <a:spcAft>
              <a:spcPct val="15000"/>
            </a:spcAft>
            <a:buChar char="••"/>
          </a:pPr>
          <a:r>
            <a:rPr lang="ar-IQ" sz="3200" b="1" kern="1200" dirty="0" smtClean="0"/>
            <a:t>هي دراسة لأصل وتوزيع العشائر النباتية والحيوانية وتأقلمها مع بيئتها</a:t>
          </a:r>
          <a:endParaRPr lang="en-US" sz="3200" b="1" kern="1200" dirty="0"/>
        </a:p>
      </dsp:txBody>
      <dsp:txXfrm>
        <a:off x="0" y="4073105"/>
        <a:ext cx="9950734" cy="1496250"/>
      </dsp:txXfrm>
    </dsp:sp>
    <dsp:sp modelId="{35797D2A-B95B-4351-BD5D-A21BC3B32503}">
      <dsp:nvSpPr>
        <dsp:cNvPr id="0" name=""/>
        <dsp:cNvSpPr/>
      </dsp:nvSpPr>
      <dsp:spPr>
        <a:xfrm>
          <a:off x="497536" y="3792665"/>
          <a:ext cx="6965513" cy="560880"/>
        </a:xfrm>
        <a:prstGeom prst="roundRect">
          <a:avLst/>
        </a:prstGeom>
        <a:gradFill rotWithShape="0">
          <a:gsLst>
            <a:gs pos="0">
              <a:schemeClr val="accent2">
                <a:hueOff val="19008842"/>
                <a:satOff val="-36686"/>
                <a:lumOff val="-4710"/>
                <a:alphaOff val="0"/>
                <a:tint val="35000"/>
                <a:satMod val="253000"/>
              </a:schemeClr>
            </a:gs>
            <a:gs pos="50000">
              <a:schemeClr val="accent2">
                <a:hueOff val="19008842"/>
                <a:satOff val="-36686"/>
                <a:lumOff val="-4710"/>
                <a:alphaOff val="0"/>
                <a:tint val="42000"/>
                <a:satMod val="255000"/>
              </a:schemeClr>
            </a:gs>
            <a:gs pos="97000">
              <a:schemeClr val="accent2">
                <a:hueOff val="19008842"/>
                <a:satOff val="-36686"/>
                <a:lumOff val="-4710"/>
                <a:alphaOff val="0"/>
                <a:tint val="53000"/>
                <a:satMod val="260000"/>
              </a:schemeClr>
            </a:gs>
            <a:gs pos="100000">
              <a:schemeClr val="accent2">
                <a:hueOff val="19008842"/>
                <a:satOff val="-36686"/>
                <a:lumOff val="-471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3280" tIns="0" rIns="263280" bIns="0" numCol="1" spcCol="1270" anchor="ctr" anchorCtr="0">
          <a:noAutofit/>
        </a:bodyPr>
        <a:lstStyle/>
        <a:p>
          <a:pPr lvl="0" algn="l" defTabSz="1422400">
            <a:lnSpc>
              <a:spcPct val="90000"/>
            </a:lnSpc>
            <a:spcBef>
              <a:spcPct val="0"/>
            </a:spcBef>
            <a:spcAft>
              <a:spcPct val="35000"/>
            </a:spcAft>
          </a:pPr>
          <a:r>
            <a:rPr lang="ar-IQ" sz="3200" b="1" kern="1200" dirty="0" err="1" smtClean="0"/>
            <a:t>بيبر</a:t>
          </a:r>
          <a:r>
            <a:rPr lang="ar-IQ" sz="3200" b="1" kern="1200" dirty="0" smtClean="0"/>
            <a:t> </a:t>
          </a:r>
          <a:r>
            <a:rPr lang="ar-IQ" sz="3200" b="1" kern="1200" dirty="0" err="1" smtClean="0"/>
            <a:t>دانصوره</a:t>
          </a:r>
          <a:endParaRPr lang="en-US" sz="3200" b="1" kern="1200" dirty="0"/>
        </a:p>
      </dsp:txBody>
      <dsp:txXfrm>
        <a:off x="524916" y="3820045"/>
        <a:ext cx="6910753" cy="5061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6199FF-FEA4-4D01-A72E-8F34E8AED4D2}">
      <dsp:nvSpPr>
        <dsp:cNvPr id="0" name=""/>
        <dsp:cNvSpPr/>
      </dsp:nvSpPr>
      <dsp:spPr>
        <a:xfrm>
          <a:off x="0" y="592220"/>
          <a:ext cx="9950734" cy="2334149"/>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72288" tIns="812292" rIns="772288" bIns="227584" numCol="1" spcCol="1270" anchor="t" anchorCtr="0">
          <a:noAutofit/>
        </a:bodyPr>
        <a:lstStyle/>
        <a:p>
          <a:pPr marL="285750" lvl="1" indent="-285750" algn="l" defTabSz="1422400">
            <a:lnSpc>
              <a:spcPct val="90000"/>
            </a:lnSpc>
            <a:spcBef>
              <a:spcPct val="0"/>
            </a:spcBef>
            <a:spcAft>
              <a:spcPct val="15000"/>
            </a:spcAft>
            <a:buChar char="••"/>
          </a:pPr>
          <a:r>
            <a:rPr lang="ar-IQ" sz="3200" b="1" kern="1200" dirty="0" smtClean="0"/>
            <a:t>دراسة اثر توزيع النباتات والحيوانات على الانسان والعلاقة بين الانسان وما يحيط به من مظاهر طبيعية حية وغير حية في بيئته.</a:t>
          </a:r>
          <a:endParaRPr lang="en-US" sz="3200" b="1" kern="1200" dirty="0"/>
        </a:p>
      </dsp:txBody>
      <dsp:txXfrm>
        <a:off x="0" y="592220"/>
        <a:ext cx="9950734" cy="2334149"/>
      </dsp:txXfrm>
    </dsp:sp>
    <dsp:sp modelId="{92BE8BD2-99BB-427C-B425-3779F6B1F12A}">
      <dsp:nvSpPr>
        <dsp:cNvPr id="0" name=""/>
        <dsp:cNvSpPr/>
      </dsp:nvSpPr>
      <dsp:spPr>
        <a:xfrm>
          <a:off x="497536" y="16580"/>
          <a:ext cx="6965513" cy="1151280"/>
        </a:xfrm>
        <a:prstGeom prst="roundRect">
          <a:avLst/>
        </a:prstGeom>
        <a:gradFill rotWithShape="0">
          <a:gsLst>
            <a:gs pos="0">
              <a:schemeClr val="accent2">
                <a:hueOff val="0"/>
                <a:satOff val="0"/>
                <a:lumOff val="0"/>
                <a:alphaOff val="0"/>
                <a:tint val="35000"/>
                <a:satMod val="253000"/>
              </a:schemeClr>
            </a:gs>
            <a:gs pos="50000">
              <a:schemeClr val="accent2">
                <a:hueOff val="0"/>
                <a:satOff val="0"/>
                <a:lumOff val="0"/>
                <a:alphaOff val="0"/>
                <a:tint val="42000"/>
                <a:satMod val="255000"/>
              </a:schemeClr>
            </a:gs>
            <a:gs pos="97000">
              <a:schemeClr val="accent2">
                <a:hueOff val="0"/>
                <a:satOff val="0"/>
                <a:lumOff val="0"/>
                <a:alphaOff val="0"/>
                <a:tint val="53000"/>
                <a:satMod val="260000"/>
              </a:schemeClr>
            </a:gs>
            <a:gs pos="100000">
              <a:schemeClr val="accent2">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3280" tIns="0" rIns="263280" bIns="0" numCol="1" spcCol="1270" anchor="ctr" anchorCtr="0">
          <a:noAutofit/>
        </a:bodyPr>
        <a:lstStyle/>
        <a:p>
          <a:pPr lvl="0" algn="l" defTabSz="1600200">
            <a:lnSpc>
              <a:spcPct val="90000"/>
            </a:lnSpc>
            <a:spcBef>
              <a:spcPct val="0"/>
            </a:spcBef>
            <a:spcAft>
              <a:spcPct val="35000"/>
            </a:spcAft>
          </a:pPr>
          <a:r>
            <a:rPr lang="ar-IQ" sz="3600" b="1" kern="1200" dirty="0" smtClean="0"/>
            <a:t>مارجريت اندرسون</a:t>
          </a:r>
          <a:endParaRPr lang="en-US" sz="3600" b="1" kern="1200" dirty="0"/>
        </a:p>
      </dsp:txBody>
      <dsp:txXfrm>
        <a:off x="553737" y="72781"/>
        <a:ext cx="6853111" cy="1038878"/>
      </dsp:txXfrm>
    </dsp:sp>
    <dsp:sp modelId="{FDA4CD71-2463-4064-9F2E-7EBFE0B028DF}">
      <dsp:nvSpPr>
        <dsp:cNvPr id="0" name=""/>
        <dsp:cNvSpPr/>
      </dsp:nvSpPr>
      <dsp:spPr>
        <a:xfrm>
          <a:off x="0" y="3712610"/>
          <a:ext cx="9950734" cy="1904175"/>
        </a:xfrm>
        <a:prstGeom prst="rect">
          <a:avLst/>
        </a:prstGeom>
        <a:solidFill>
          <a:schemeClr val="lt1">
            <a:alpha val="90000"/>
            <a:hueOff val="0"/>
            <a:satOff val="0"/>
            <a:lumOff val="0"/>
            <a:alphaOff val="0"/>
          </a:schemeClr>
        </a:solidFill>
        <a:ln w="9525" cap="flat" cmpd="sng" algn="ctr">
          <a:solidFill>
            <a:schemeClr val="accent2">
              <a:hueOff val="19008842"/>
              <a:satOff val="-36686"/>
              <a:lumOff val="-471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72288" tIns="812292" rIns="772288" bIns="227584" numCol="1" spcCol="1270" anchor="t" anchorCtr="0">
          <a:noAutofit/>
        </a:bodyPr>
        <a:lstStyle/>
        <a:p>
          <a:pPr marL="285750" lvl="1" indent="-285750" algn="l" defTabSz="1422400">
            <a:lnSpc>
              <a:spcPct val="90000"/>
            </a:lnSpc>
            <a:spcBef>
              <a:spcPct val="0"/>
            </a:spcBef>
            <a:spcAft>
              <a:spcPct val="15000"/>
            </a:spcAft>
            <a:buChar char="••"/>
          </a:pPr>
          <a:r>
            <a:rPr lang="ar-IQ" sz="3200" b="1" kern="1200" dirty="0" smtClean="0">
              <a:latin typeface="Arial" pitchFamily="34" charset="0"/>
              <a:cs typeface="Arial" pitchFamily="34" charset="0"/>
            </a:rPr>
            <a:t>هي الدراسة التي تبحث في انماط اشكال الحياة الحالية المتعددة والمختلفة على سطح الارض وغلافها الجوي او المائي</a:t>
          </a:r>
          <a:endParaRPr lang="en-US" sz="3200" b="1" kern="1200" dirty="0">
            <a:latin typeface="Arial" pitchFamily="34" charset="0"/>
            <a:cs typeface="Arial" pitchFamily="34" charset="0"/>
          </a:endParaRPr>
        </a:p>
      </dsp:txBody>
      <dsp:txXfrm>
        <a:off x="0" y="3712610"/>
        <a:ext cx="9950734" cy="1904175"/>
      </dsp:txXfrm>
    </dsp:sp>
    <dsp:sp modelId="{D87A4B2D-930A-4661-8514-5941ECD2347F}">
      <dsp:nvSpPr>
        <dsp:cNvPr id="0" name=""/>
        <dsp:cNvSpPr/>
      </dsp:nvSpPr>
      <dsp:spPr>
        <a:xfrm>
          <a:off x="497536" y="3136970"/>
          <a:ext cx="6965513" cy="1151280"/>
        </a:xfrm>
        <a:prstGeom prst="roundRect">
          <a:avLst/>
        </a:prstGeom>
        <a:gradFill rotWithShape="0">
          <a:gsLst>
            <a:gs pos="0">
              <a:schemeClr val="accent2">
                <a:hueOff val="19008842"/>
                <a:satOff val="-36686"/>
                <a:lumOff val="-4710"/>
                <a:alphaOff val="0"/>
                <a:tint val="35000"/>
                <a:satMod val="253000"/>
              </a:schemeClr>
            </a:gs>
            <a:gs pos="50000">
              <a:schemeClr val="accent2">
                <a:hueOff val="19008842"/>
                <a:satOff val="-36686"/>
                <a:lumOff val="-4710"/>
                <a:alphaOff val="0"/>
                <a:tint val="42000"/>
                <a:satMod val="255000"/>
              </a:schemeClr>
            </a:gs>
            <a:gs pos="97000">
              <a:schemeClr val="accent2">
                <a:hueOff val="19008842"/>
                <a:satOff val="-36686"/>
                <a:lumOff val="-4710"/>
                <a:alphaOff val="0"/>
                <a:tint val="53000"/>
                <a:satMod val="260000"/>
              </a:schemeClr>
            </a:gs>
            <a:gs pos="100000">
              <a:schemeClr val="accent2">
                <a:hueOff val="19008842"/>
                <a:satOff val="-36686"/>
                <a:lumOff val="-471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3280" tIns="0" rIns="263280" bIns="0" numCol="1" spcCol="1270" anchor="ctr" anchorCtr="0">
          <a:noAutofit/>
        </a:bodyPr>
        <a:lstStyle/>
        <a:p>
          <a:pPr lvl="0" algn="l" defTabSz="1422400">
            <a:lnSpc>
              <a:spcPct val="90000"/>
            </a:lnSpc>
            <a:spcBef>
              <a:spcPct val="0"/>
            </a:spcBef>
            <a:spcAft>
              <a:spcPct val="35000"/>
            </a:spcAft>
          </a:pPr>
          <a:r>
            <a:rPr lang="ar-IQ" sz="3200" b="1" kern="1200" dirty="0" smtClean="0">
              <a:latin typeface="Arial" pitchFamily="34" charset="0"/>
              <a:cs typeface="Arial" pitchFamily="34" charset="0"/>
            </a:rPr>
            <a:t>ديفيد واتسون</a:t>
          </a:r>
          <a:endParaRPr lang="en-US" sz="3200" b="1" kern="1200" dirty="0">
            <a:latin typeface="Arial" pitchFamily="34" charset="0"/>
            <a:cs typeface="Arial" pitchFamily="34" charset="0"/>
          </a:endParaRPr>
        </a:p>
      </dsp:txBody>
      <dsp:txXfrm>
        <a:off x="553737" y="3193171"/>
        <a:ext cx="6853111" cy="103887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1EAB8-C903-4B88-AE1D-C666B70983A1}">
      <dsp:nvSpPr>
        <dsp:cNvPr id="0" name=""/>
        <dsp:cNvSpPr/>
      </dsp:nvSpPr>
      <dsp:spPr>
        <a:xfrm>
          <a:off x="0" y="0"/>
          <a:ext cx="822553" cy="822553"/>
        </a:xfrm>
        <a:prstGeom prst="pie">
          <a:avLst>
            <a:gd name="adj1" fmla="val 5400000"/>
            <a:gd name="adj2" fmla="val 1620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EFF04C-77AB-4A6C-8386-73EC6C9DF63C}">
      <dsp:nvSpPr>
        <dsp:cNvPr id="0" name=""/>
        <dsp:cNvSpPr/>
      </dsp:nvSpPr>
      <dsp:spPr>
        <a:xfrm>
          <a:off x="411276" y="0"/>
          <a:ext cx="6002720" cy="822553"/>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IQ" sz="4000" b="1" kern="1200" dirty="0" smtClean="0">
              <a:latin typeface="Arial" panose="020B0604020202020204" pitchFamily="34" charset="0"/>
              <a:cs typeface="Arial" panose="020B0604020202020204" pitchFamily="34" charset="0"/>
            </a:rPr>
            <a:t>اهمية دراسة الجغرافية الحيوية</a:t>
          </a:r>
          <a:endParaRPr lang="en-US" sz="4000" b="1" kern="1200" dirty="0">
            <a:latin typeface="Arial" panose="020B0604020202020204" pitchFamily="34" charset="0"/>
            <a:cs typeface="Arial" panose="020B0604020202020204" pitchFamily="34" charset="0"/>
          </a:endParaRPr>
        </a:p>
      </dsp:txBody>
      <dsp:txXfrm>
        <a:off x="411276" y="0"/>
        <a:ext cx="6002720" cy="82255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1EAB8-C903-4B88-AE1D-C666B70983A1}">
      <dsp:nvSpPr>
        <dsp:cNvPr id="0" name=""/>
        <dsp:cNvSpPr/>
      </dsp:nvSpPr>
      <dsp:spPr>
        <a:xfrm>
          <a:off x="0" y="0"/>
          <a:ext cx="740667" cy="740667"/>
        </a:xfrm>
        <a:prstGeom prst="pie">
          <a:avLst>
            <a:gd name="adj1" fmla="val 5400000"/>
            <a:gd name="adj2" fmla="val 1620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EFF04C-77AB-4A6C-8386-73EC6C9DF63C}">
      <dsp:nvSpPr>
        <dsp:cNvPr id="0" name=""/>
        <dsp:cNvSpPr/>
      </dsp:nvSpPr>
      <dsp:spPr>
        <a:xfrm>
          <a:off x="370333" y="0"/>
          <a:ext cx="5415865" cy="740667"/>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IQ" sz="4000" b="1" kern="1200" dirty="0" smtClean="0">
              <a:latin typeface="Arial" panose="020B0604020202020204" pitchFamily="34" charset="0"/>
              <a:cs typeface="Arial" panose="020B0604020202020204" pitchFamily="34" charset="0"/>
            </a:rPr>
            <a:t>اهمية دراسة الجغرافية الحيوية</a:t>
          </a:r>
          <a:endParaRPr lang="en-US" sz="4000" b="1" kern="1200" dirty="0">
            <a:latin typeface="Arial" panose="020B0604020202020204" pitchFamily="34" charset="0"/>
            <a:cs typeface="Arial" panose="020B0604020202020204" pitchFamily="34" charset="0"/>
          </a:endParaRPr>
        </a:p>
      </dsp:txBody>
      <dsp:txXfrm>
        <a:off x="370333" y="0"/>
        <a:ext cx="5415865" cy="74066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1EAB8-C903-4B88-AE1D-C666B70983A1}">
      <dsp:nvSpPr>
        <dsp:cNvPr id="0" name=""/>
        <dsp:cNvSpPr/>
      </dsp:nvSpPr>
      <dsp:spPr>
        <a:xfrm>
          <a:off x="0" y="0"/>
          <a:ext cx="822553" cy="822553"/>
        </a:xfrm>
        <a:prstGeom prst="pie">
          <a:avLst>
            <a:gd name="adj1" fmla="val 5400000"/>
            <a:gd name="adj2" fmla="val 1620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EFF04C-77AB-4A6C-8386-73EC6C9DF63C}">
      <dsp:nvSpPr>
        <dsp:cNvPr id="0" name=""/>
        <dsp:cNvSpPr/>
      </dsp:nvSpPr>
      <dsp:spPr>
        <a:xfrm>
          <a:off x="411276" y="0"/>
          <a:ext cx="6002720" cy="822553"/>
        </a:xfrm>
        <a:prstGeom prst="rect">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IQ" sz="4000" b="1" kern="1200" dirty="0" smtClean="0">
              <a:latin typeface="Arial" panose="020B0604020202020204" pitchFamily="34" charset="0"/>
              <a:cs typeface="Arial" panose="020B0604020202020204" pitchFamily="34" charset="0"/>
            </a:rPr>
            <a:t>اهمية دراسة الجغرافية الحيوية</a:t>
          </a:r>
          <a:endParaRPr lang="en-US" sz="4000" b="1" kern="1200" dirty="0">
            <a:latin typeface="Arial" panose="020B0604020202020204" pitchFamily="34" charset="0"/>
            <a:cs typeface="Arial" panose="020B0604020202020204" pitchFamily="34" charset="0"/>
          </a:endParaRPr>
        </a:p>
      </dsp:txBody>
      <dsp:txXfrm>
        <a:off x="411276" y="0"/>
        <a:ext cx="6002720" cy="822553"/>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910080" y="359898"/>
            <a:ext cx="987552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04C47A0-79D8-4A45-9966-93FB90EBA4D7}" type="datetimeFigureOut">
              <a:rPr lang="en-US" smtClean="0"/>
              <a:t>12/16/2024</a:t>
            </a:fld>
            <a:endParaRPr lang="en-US" dirty="0"/>
          </a:p>
        </p:txBody>
      </p:sp>
      <p:sp>
        <p:nvSpPr>
          <p:cNvPr id="20" name="عنصر نائب للتذييل 19"/>
          <p:cNvSpPr>
            <a:spLocks noGrp="1"/>
          </p:cNvSpPr>
          <p:nvPr>
            <p:ph type="ftr" sz="quarter" idx="11"/>
          </p:nvPr>
        </p:nvSpPr>
        <p:spPr/>
        <p:txBody>
          <a:bodyPr/>
          <a:lstStyle>
            <a:extLst/>
          </a:lstStyle>
          <a:p>
            <a:endParaRPr lang="en-US" dirty="0"/>
          </a:p>
        </p:txBody>
      </p:sp>
      <p:sp>
        <p:nvSpPr>
          <p:cNvPr id="10" name="عنصر نائب لرقم الشريحة 9"/>
          <p:cNvSpPr>
            <a:spLocks noGrp="1"/>
          </p:cNvSpPr>
          <p:nvPr>
            <p:ph type="sldNum" sz="quarter" idx="12"/>
          </p:nvPr>
        </p:nvSpPr>
        <p:spPr/>
        <p:txBody>
          <a:bodyPr/>
          <a:lstStyle>
            <a:extLst/>
          </a:lstStyle>
          <a:p>
            <a:fld id="{EAF01AF1-16AD-42E3-8580-99CE04FADD4E}" type="slidenum">
              <a:rPr lang="en-US" smtClean="0"/>
              <a:t>‹#›</a:t>
            </a:fld>
            <a:endParaRPr lang="en-US" dirty="0"/>
          </a:p>
        </p:txBody>
      </p:sp>
      <p:sp>
        <p:nvSpPr>
          <p:cNvPr id="8" name="شكل بيضاوي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شكل بيضاوي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04C47A0-79D8-4A45-9966-93FB90EBA4D7}" type="datetimeFigureOut">
              <a:rPr lang="en-US" smtClean="0"/>
              <a:t>12/16/2024</a:t>
            </a:fld>
            <a:endParaRPr lang="en-US" dirty="0"/>
          </a:p>
        </p:txBody>
      </p:sp>
      <p:sp>
        <p:nvSpPr>
          <p:cNvPr id="5" name="عنصر نائب للتذييل 4"/>
          <p:cNvSpPr>
            <a:spLocks noGrp="1"/>
          </p:cNvSpPr>
          <p:nvPr>
            <p:ph type="ftr" sz="quarter" idx="11"/>
          </p:nvPr>
        </p:nvSpPr>
        <p:spPr/>
        <p:txBody>
          <a:bodyPr/>
          <a:lstStyle>
            <a:extLst/>
          </a:lstStyle>
          <a:p>
            <a:endParaRPr lang="en-US" dirty="0"/>
          </a:p>
        </p:txBody>
      </p:sp>
      <p:sp>
        <p:nvSpPr>
          <p:cNvPr id="6" name="عنصر نائب لرقم الشريحة 5"/>
          <p:cNvSpPr>
            <a:spLocks noGrp="1"/>
          </p:cNvSpPr>
          <p:nvPr>
            <p:ph type="sldNum" sz="quarter" idx="12"/>
          </p:nvPr>
        </p:nvSpPr>
        <p:spPr/>
        <p:txBody>
          <a:bodyPr/>
          <a:lstStyle>
            <a:extLst/>
          </a:lstStyle>
          <a:p>
            <a:fld id="{EAF01AF1-16AD-42E3-8580-99CE04FADD4E}"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9144000" y="274640"/>
            <a:ext cx="24384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524000" y="274641"/>
            <a:ext cx="7416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04C47A0-79D8-4A45-9966-93FB90EBA4D7}" type="datetimeFigureOut">
              <a:rPr lang="en-US" smtClean="0"/>
              <a:t>12/16/2024</a:t>
            </a:fld>
            <a:endParaRPr lang="en-US" dirty="0"/>
          </a:p>
        </p:txBody>
      </p:sp>
      <p:sp>
        <p:nvSpPr>
          <p:cNvPr id="5" name="عنصر نائب للتذييل 4"/>
          <p:cNvSpPr>
            <a:spLocks noGrp="1"/>
          </p:cNvSpPr>
          <p:nvPr>
            <p:ph type="ftr" sz="quarter" idx="11"/>
          </p:nvPr>
        </p:nvSpPr>
        <p:spPr/>
        <p:txBody>
          <a:bodyPr/>
          <a:lstStyle>
            <a:extLst/>
          </a:lstStyle>
          <a:p>
            <a:endParaRPr lang="en-US" dirty="0"/>
          </a:p>
        </p:txBody>
      </p:sp>
      <p:sp>
        <p:nvSpPr>
          <p:cNvPr id="6" name="عنصر نائب لرقم الشريحة 5"/>
          <p:cNvSpPr>
            <a:spLocks noGrp="1"/>
          </p:cNvSpPr>
          <p:nvPr>
            <p:ph type="sldNum" sz="quarter" idx="12"/>
          </p:nvPr>
        </p:nvSpPr>
        <p:spPr/>
        <p:txBody>
          <a:bodyPr/>
          <a:lstStyle>
            <a:extLst/>
          </a:lstStyle>
          <a:p>
            <a:fld id="{EAF01AF1-16AD-42E3-8580-99CE04FADD4E}"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04C47A0-79D8-4A45-9966-93FB90EBA4D7}" type="datetimeFigureOut">
              <a:rPr lang="en-US" smtClean="0"/>
              <a:t>12/16/2024</a:t>
            </a:fld>
            <a:endParaRPr lang="en-US" dirty="0"/>
          </a:p>
        </p:txBody>
      </p:sp>
      <p:sp>
        <p:nvSpPr>
          <p:cNvPr id="5" name="عنصر نائب للتذييل 4"/>
          <p:cNvSpPr>
            <a:spLocks noGrp="1"/>
          </p:cNvSpPr>
          <p:nvPr>
            <p:ph type="ftr" sz="quarter" idx="11"/>
          </p:nvPr>
        </p:nvSpPr>
        <p:spPr/>
        <p:txBody>
          <a:bodyPr/>
          <a:lstStyle>
            <a:extLst/>
          </a:lstStyle>
          <a:p>
            <a:endParaRPr lang="en-US" dirty="0"/>
          </a:p>
        </p:txBody>
      </p:sp>
      <p:sp>
        <p:nvSpPr>
          <p:cNvPr id="6" name="عنصر نائب لرقم الشريحة 5"/>
          <p:cNvSpPr>
            <a:spLocks noGrp="1"/>
          </p:cNvSpPr>
          <p:nvPr>
            <p:ph type="sldNum" sz="quarter" idx="12"/>
          </p:nvPr>
        </p:nvSpPr>
        <p:spPr/>
        <p:txBody>
          <a:bodyPr/>
          <a:lstStyle>
            <a:extLst/>
          </a:lstStyle>
          <a:p>
            <a:fld id="{EAF01AF1-16AD-42E3-8580-99CE04FADD4E}"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عنوان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04C47A0-79D8-4A45-9966-93FB90EBA4D7}" type="datetimeFigureOut">
              <a:rPr lang="en-US" smtClean="0"/>
              <a:t>12/16/2024</a:t>
            </a:fld>
            <a:endParaRPr lang="en-US" dirty="0"/>
          </a:p>
        </p:txBody>
      </p:sp>
      <p:sp>
        <p:nvSpPr>
          <p:cNvPr id="5" name="عنصر نائب للتذييل 4"/>
          <p:cNvSpPr>
            <a:spLocks noGrp="1"/>
          </p:cNvSpPr>
          <p:nvPr>
            <p:ph type="ftr" sz="quarter" idx="11"/>
          </p:nvPr>
        </p:nvSpPr>
        <p:spPr/>
        <p:txBody>
          <a:bodyPr/>
          <a:lstStyle>
            <a:extLst/>
          </a:lstStyle>
          <a:p>
            <a:endParaRPr lang="en-US" dirty="0"/>
          </a:p>
        </p:txBody>
      </p:sp>
      <p:sp>
        <p:nvSpPr>
          <p:cNvPr id="6" name="عنصر نائب لرقم الشريحة 5"/>
          <p:cNvSpPr>
            <a:spLocks noGrp="1"/>
          </p:cNvSpPr>
          <p:nvPr>
            <p:ph type="sldNum" sz="quarter" idx="12"/>
          </p:nvPr>
        </p:nvSpPr>
        <p:spPr/>
        <p:txBody>
          <a:bodyPr/>
          <a:lstStyle>
            <a:extLst/>
          </a:lstStyle>
          <a:p>
            <a:fld id="{EAF01AF1-16AD-42E3-8580-99CE04FADD4E}" type="slidenum">
              <a:rPr lang="en-US" smtClean="0"/>
              <a:t>‹#›</a:t>
            </a:fld>
            <a:endParaRPr lang="en-US" dirty="0"/>
          </a:p>
        </p:txBody>
      </p:sp>
      <p:sp>
        <p:nvSpPr>
          <p:cNvPr id="10" name="مستطيل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شكل بيضاوي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شكل بيضاوي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914144" y="274320"/>
            <a:ext cx="999744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04C47A0-79D8-4A45-9966-93FB90EBA4D7}" type="datetimeFigureOut">
              <a:rPr lang="en-US" smtClean="0"/>
              <a:t>12/16/2024</a:t>
            </a:fld>
            <a:endParaRPr lang="en-US" dirty="0"/>
          </a:p>
        </p:txBody>
      </p:sp>
      <p:sp>
        <p:nvSpPr>
          <p:cNvPr id="6" name="عنصر نائب للتذييل 5"/>
          <p:cNvSpPr>
            <a:spLocks noGrp="1"/>
          </p:cNvSpPr>
          <p:nvPr>
            <p:ph type="ftr" sz="quarter" idx="11"/>
          </p:nvPr>
        </p:nvSpPr>
        <p:spPr/>
        <p:txBody>
          <a:bodyPr/>
          <a:lstStyle>
            <a:extLst/>
          </a:lstStyle>
          <a:p>
            <a:endParaRPr lang="en-US" dirty="0"/>
          </a:p>
        </p:txBody>
      </p:sp>
      <p:sp>
        <p:nvSpPr>
          <p:cNvPr id="7" name="عنصر نائب لرقم الشريحة 6"/>
          <p:cNvSpPr>
            <a:spLocks noGrp="1"/>
          </p:cNvSpPr>
          <p:nvPr>
            <p:ph type="sldNum" sz="quarter" idx="12"/>
          </p:nvPr>
        </p:nvSpPr>
        <p:spPr/>
        <p:txBody>
          <a:bodyPr/>
          <a:lstStyle>
            <a:extLst/>
          </a:lstStyle>
          <a:p>
            <a:fld id="{EAF01AF1-16AD-42E3-8580-99CE04FADD4E}"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04C47A0-79D8-4A45-9966-93FB90EBA4D7}" type="datetimeFigureOut">
              <a:rPr lang="en-US" smtClean="0"/>
              <a:t>12/16/2024</a:t>
            </a:fld>
            <a:endParaRPr lang="en-US" dirty="0"/>
          </a:p>
        </p:txBody>
      </p:sp>
      <p:sp>
        <p:nvSpPr>
          <p:cNvPr id="8" name="عنصر نائب للتذييل 7"/>
          <p:cNvSpPr>
            <a:spLocks noGrp="1"/>
          </p:cNvSpPr>
          <p:nvPr>
            <p:ph type="ftr" sz="quarter" idx="11"/>
          </p:nvPr>
        </p:nvSpPr>
        <p:spPr/>
        <p:txBody>
          <a:bodyPr/>
          <a:lstStyle>
            <a:extLst/>
          </a:lstStyle>
          <a:p>
            <a:endParaRPr lang="en-US" dirty="0"/>
          </a:p>
        </p:txBody>
      </p:sp>
      <p:sp>
        <p:nvSpPr>
          <p:cNvPr id="9" name="عنصر نائب لرقم الشريحة 8"/>
          <p:cNvSpPr>
            <a:spLocks noGrp="1"/>
          </p:cNvSpPr>
          <p:nvPr>
            <p:ph type="sldNum" sz="quarter" idx="12"/>
          </p:nvPr>
        </p:nvSpPr>
        <p:spPr/>
        <p:txBody>
          <a:bodyPr/>
          <a:lstStyle>
            <a:extLst/>
          </a:lstStyle>
          <a:p>
            <a:fld id="{EAF01AF1-16AD-42E3-8580-99CE04FADD4E}"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914144" y="274320"/>
            <a:ext cx="999744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04C47A0-79D8-4A45-9966-93FB90EBA4D7}" type="datetimeFigureOut">
              <a:rPr lang="en-US" smtClean="0"/>
              <a:t>12/16/2024</a:t>
            </a:fld>
            <a:endParaRPr lang="en-US" dirty="0"/>
          </a:p>
        </p:txBody>
      </p:sp>
      <p:sp>
        <p:nvSpPr>
          <p:cNvPr id="4" name="عنصر نائب للتذييل 3"/>
          <p:cNvSpPr>
            <a:spLocks noGrp="1"/>
          </p:cNvSpPr>
          <p:nvPr>
            <p:ph type="ftr" sz="quarter" idx="11"/>
          </p:nvPr>
        </p:nvSpPr>
        <p:spPr/>
        <p:txBody>
          <a:bodyPr/>
          <a:lstStyle>
            <a:extLst/>
          </a:lstStyle>
          <a:p>
            <a:endParaRPr lang="en-US" dirty="0"/>
          </a:p>
        </p:txBody>
      </p:sp>
      <p:sp>
        <p:nvSpPr>
          <p:cNvPr id="5" name="عنصر نائب لرقم الشريحة 4"/>
          <p:cNvSpPr>
            <a:spLocks noGrp="1"/>
          </p:cNvSpPr>
          <p:nvPr>
            <p:ph type="sldNum" sz="quarter" idx="12"/>
          </p:nvPr>
        </p:nvSpPr>
        <p:spPr/>
        <p:txBody>
          <a:bodyPr/>
          <a:lstStyle>
            <a:extLst/>
          </a:lstStyle>
          <a:p>
            <a:fld id="{EAF01AF1-16AD-42E3-8580-99CE04FADD4E}"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عنصر نائب للتاريخ 1"/>
          <p:cNvSpPr>
            <a:spLocks noGrp="1"/>
          </p:cNvSpPr>
          <p:nvPr>
            <p:ph type="dt" sz="half" idx="10"/>
          </p:nvPr>
        </p:nvSpPr>
        <p:spPr/>
        <p:txBody>
          <a:bodyPr/>
          <a:lstStyle>
            <a:extLst/>
          </a:lstStyle>
          <a:p>
            <a:fld id="{104C47A0-79D8-4A45-9966-93FB90EBA4D7}" type="datetimeFigureOut">
              <a:rPr lang="en-US" smtClean="0"/>
              <a:t>12/16/2024</a:t>
            </a:fld>
            <a:endParaRPr lang="en-US" dirty="0"/>
          </a:p>
        </p:txBody>
      </p:sp>
      <p:sp>
        <p:nvSpPr>
          <p:cNvPr id="3" name="عنصر نائب للتذييل 2"/>
          <p:cNvSpPr>
            <a:spLocks noGrp="1"/>
          </p:cNvSpPr>
          <p:nvPr>
            <p:ph type="ftr" sz="quarter" idx="11"/>
          </p:nvPr>
        </p:nvSpPr>
        <p:spPr/>
        <p:txBody>
          <a:bodyPr/>
          <a:lstStyle>
            <a:extLst/>
          </a:lstStyle>
          <a:p>
            <a:endParaRPr lang="en-US" dirty="0"/>
          </a:p>
        </p:txBody>
      </p:sp>
      <p:sp>
        <p:nvSpPr>
          <p:cNvPr id="4" name="عنصر نائب لرقم الشريحة 3"/>
          <p:cNvSpPr>
            <a:spLocks noGrp="1"/>
          </p:cNvSpPr>
          <p:nvPr>
            <p:ph type="sldNum" sz="quarter" idx="12"/>
          </p:nvPr>
        </p:nvSpPr>
        <p:spPr/>
        <p:txBody>
          <a:bodyPr/>
          <a:lstStyle>
            <a:extLst/>
          </a:lstStyle>
          <a:p>
            <a:fld id="{EAF01AF1-16AD-42E3-8580-99CE04FADD4E}" type="slidenum">
              <a:rPr lang="en-US" smtClean="0"/>
              <a:t>‹#›</a:t>
            </a:fld>
            <a:endParaRPr lang="en-US" dirty="0"/>
          </a:p>
        </p:txBody>
      </p:sp>
      <p:sp>
        <p:nvSpPr>
          <p:cNvPr id="6" name="مستطيل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04C47A0-79D8-4A45-9966-93FB90EBA4D7}" type="datetimeFigureOut">
              <a:rPr lang="en-US" smtClean="0"/>
              <a:t>12/16/2024</a:t>
            </a:fld>
            <a:endParaRPr lang="en-US" dirty="0"/>
          </a:p>
        </p:txBody>
      </p:sp>
      <p:sp>
        <p:nvSpPr>
          <p:cNvPr id="6" name="عنصر نائب للتذييل 5"/>
          <p:cNvSpPr>
            <a:spLocks noGrp="1"/>
          </p:cNvSpPr>
          <p:nvPr>
            <p:ph type="ftr" sz="quarter" idx="11"/>
          </p:nvPr>
        </p:nvSpPr>
        <p:spPr/>
        <p:txBody>
          <a:bodyPr/>
          <a:lstStyle>
            <a:extLst/>
          </a:lstStyle>
          <a:p>
            <a:endParaRPr lang="en-US" dirty="0"/>
          </a:p>
        </p:txBody>
      </p:sp>
      <p:sp>
        <p:nvSpPr>
          <p:cNvPr id="7" name="عنصر نائب لرقم الشريحة 6"/>
          <p:cNvSpPr>
            <a:spLocks noGrp="1"/>
          </p:cNvSpPr>
          <p:nvPr>
            <p:ph type="sldNum" sz="quarter" idx="12"/>
          </p:nvPr>
        </p:nvSpPr>
        <p:spPr/>
        <p:txBody>
          <a:bodyPr/>
          <a:lstStyle>
            <a:extLst/>
          </a:lstStyle>
          <a:p>
            <a:fld id="{EAF01AF1-16AD-42E3-8580-99CE04FADD4E}"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04C47A0-79D8-4A45-9966-93FB90EBA4D7}" type="datetimeFigureOut">
              <a:rPr lang="en-US" smtClean="0"/>
              <a:t>12/16/2024</a:t>
            </a:fld>
            <a:endParaRPr lang="en-US" dirty="0"/>
          </a:p>
        </p:txBody>
      </p:sp>
      <p:sp>
        <p:nvSpPr>
          <p:cNvPr id="6" name="عنصر نائب للتذييل 5"/>
          <p:cNvSpPr>
            <a:spLocks noGrp="1"/>
          </p:cNvSpPr>
          <p:nvPr>
            <p:ph type="ftr" sz="quarter" idx="11"/>
          </p:nvPr>
        </p:nvSpPr>
        <p:spPr/>
        <p:txBody>
          <a:bodyPr/>
          <a:lstStyle>
            <a:extLst/>
          </a:lstStyle>
          <a:p>
            <a:endParaRPr lang="en-US" dirty="0"/>
          </a:p>
        </p:txBody>
      </p:sp>
      <p:sp>
        <p:nvSpPr>
          <p:cNvPr id="7" name="عنصر نائب لرقم الشريحة 6"/>
          <p:cNvSpPr>
            <a:spLocks noGrp="1"/>
          </p:cNvSpPr>
          <p:nvPr>
            <p:ph type="sldNum" sz="quarter" idx="12"/>
          </p:nvPr>
        </p:nvSpPr>
        <p:spPr/>
        <p:txBody>
          <a:bodyPr/>
          <a:lstStyle>
            <a:extLst/>
          </a:lstStyle>
          <a:p>
            <a:fld id="{EAF01AF1-16AD-42E3-8580-99CE04FADD4E}" type="slidenum">
              <a:rPr lang="en-US" smtClean="0"/>
              <a:t>‹#›</a:t>
            </a:fld>
            <a:endParaRPr lang="en-US" dirty="0"/>
          </a:p>
        </p:txBody>
      </p:sp>
      <p:sp>
        <p:nvSpPr>
          <p:cNvPr id="8" name="مستطيل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عنصر نائب للصورة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dirty="0" smtClean="0"/>
              <a:t>انقر فوق الأيقونة لإضافة صورة</a:t>
            </a:r>
            <a:endParaRPr kumimoji="0" lang="en-US" dirty="0"/>
          </a:p>
        </p:txBody>
      </p:sp>
      <p:sp>
        <p:nvSpPr>
          <p:cNvPr id="9" name="مخطط انسيابي: معالجة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مخطط انسيابي: معالجة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شكل بيضاوي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دائرة مجوفة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مستطيل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عنصر نائب للعنوان 4"/>
          <p:cNvSpPr>
            <a:spLocks noGrp="1"/>
          </p:cNvSpPr>
          <p:nvPr>
            <p:ph type="title"/>
          </p:nvPr>
        </p:nvSpPr>
        <p:spPr>
          <a:xfrm>
            <a:off x="1914144" y="274638"/>
            <a:ext cx="999744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04C47A0-79D8-4A45-9966-93FB90EBA4D7}" type="datetimeFigureOut">
              <a:rPr lang="en-US" smtClean="0"/>
              <a:t>12/16/2024</a:t>
            </a:fld>
            <a:endParaRPr lang="en-US" dirty="0"/>
          </a:p>
        </p:txBody>
      </p:sp>
      <p:sp>
        <p:nvSpPr>
          <p:cNvPr id="10" name="عنصر نائب للتذييل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عنصر نائب لرقم الشريحة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AF01AF1-16AD-42E3-8580-99CE04FADD4E}" type="slidenum">
              <a:rPr lang="en-US" smtClean="0"/>
              <a:t>‹#›</a:t>
            </a:fld>
            <a:endParaRPr lang="en-US" dirty="0"/>
          </a:p>
        </p:txBody>
      </p:sp>
      <p:sp>
        <p:nvSpPr>
          <p:cNvPr id="15" name="مستطيل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microsoft.com/office/2007/relationships/hdphoto" Target="../media/hdphoto1.wdp"/><Relationship Id="rId7" Type="http://schemas.openxmlformats.org/officeDocument/2006/relationships/diagramColors" Target="../diagrams/colors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38000" b="-3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F190316-6A65-4C05-9E6C-E3DAEC2D72A6}"/>
              </a:ext>
            </a:extLst>
          </p:cNvPr>
          <p:cNvSpPr>
            <a:spLocks noGrp="1"/>
          </p:cNvSpPr>
          <p:nvPr>
            <p:ph type="ctrTitle"/>
          </p:nvPr>
        </p:nvSpPr>
        <p:spPr>
          <a:xfrm>
            <a:off x="558800" y="685799"/>
            <a:ext cx="10864574" cy="4623180"/>
          </a:xfrm>
        </p:spPr>
        <p:txBody>
          <a:bodyPr>
            <a:normAutofit fontScale="90000"/>
          </a:bodyPr>
          <a:lstStyle/>
          <a:p>
            <a:pPr algn="ct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sz="8900" b="1" dirty="0">
                <a:latin typeface="Arial" panose="020B0604020202020204" pitchFamily="34" charset="0"/>
                <a:cs typeface="Arial" panose="020B0604020202020204" pitchFamily="34" charset="0"/>
              </a:rPr>
              <a:t>الجغرافية الحيوية</a:t>
            </a: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اعداد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م.م رقية حسن عبدالامير</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الجامعة المستنصرية / كلية التربية</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1671014"/>
      </p:ext>
    </p:extLst>
  </p:cSld>
  <p:clrMapOvr>
    <a:masterClrMapping/>
  </p:clrMapOvr>
  <mc:AlternateContent xmlns:mc="http://schemas.openxmlformats.org/markup-compatibility/2006" xmlns:p14="http://schemas.microsoft.com/office/powerpoint/2010/main">
    <mc:Choice Requires="p14">
      <p:transition spd="slow" p14:dur="2000" advTm="42442"/>
    </mc:Choice>
    <mc:Fallback xmlns="">
      <p:transition spd="slow" advTm="4244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2515190410"/>
              </p:ext>
            </p:extLst>
          </p:nvPr>
        </p:nvGraphicFramePr>
        <p:xfrm>
          <a:off x="2032000" y="504968"/>
          <a:ext cx="9950734" cy="5633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0025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 xmlns:a16="http://schemas.microsoft.com/office/drawing/2014/main" id="{93F7664A-D787-4833-9D72-C6AFAD256BBF}"/>
              </a:ext>
            </a:extLst>
          </p:cNvPr>
          <p:cNvGraphicFramePr/>
          <p:nvPr>
            <p:extLst>
              <p:ext uri="{D42A27DB-BD31-4B8C-83A1-F6EECF244321}">
                <p14:modId xmlns:p14="http://schemas.microsoft.com/office/powerpoint/2010/main" val="2394748420"/>
              </p:ext>
            </p:extLst>
          </p:nvPr>
        </p:nvGraphicFramePr>
        <p:xfrm>
          <a:off x="5254387" y="296563"/>
          <a:ext cx="6413997" cy="8225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 xmlns:a16="http://schemas.microsoft.com/office/drawing/2014/main" id="{5A0BE914-13D5-42B3-8FA0-80DE3F30C0E0}"/>
              </a:ext>
            </a:extLst>
          </p:cNvPr>
          <p:cNvSpPr>
            <a:spLocks noGrp="1"/>
          </p:cNvSpPr>
          <p:nvPr>
            <p:ph idx="1"/>
          </p:nvPr>
        </p:nvSpPr>
        <p:spPr>
          <a:xfrm>
            <a:off x="1364776" y="1078175"/>
            <a:ext cx="10559203" cy="4628332"/>
          </a:xfrm>
        </p:spPr>
        <p:txBody>
          <a:bodyPr>
            <a:noAutofit/>
          </a:bodyPr>
          <a:lstStyle/>
          <a:p>
            <a:pPr algn="just" rtl="1">
              <a:lnSpc>
                <a:spcPct val="200000"/>
              </a:lnSpc>
            </a:pPr>
            <a:r>
              <a:rPr lang="ar-IQ" sz="2800" b="1" dirty="0" smtClean="0">
                <a:latin typeface="Arial" panose="020B0604020202020204" pitchFamily="34" charset="0"/>
                <a:cs typeface="Arial" panose="020B0604020202020204" pitchFamily="34" charset="0"/>
              </a:rPr>
              <a:t>فهم ابعاد المشكلات البيئية (التصحر، التلوث، استنزاف الموارد الحيوية) وعلاقتها بالمحيط الحيوي ودور هذا في مجال التخطيط البيئي السليم في استغلال الموارد الحية فقد تحول الانسان نتيجة التقدم العلمي إلى عامل مدمر ومخرب للمحيط الحيوي.</a:t>
            </a:r>
          </a:p>
          <a:p>
            <a:pPr marL="82296" indent="0" algn="r" rtl="1">
              <a:lnSpc>
                <a:spcPct val="200000"/>
              </a:lnSpc>
              <a:buNone/>
            </a:pPr>
            <a:endParaRPr lang="ar-IQ" sz="2800" b="1" dirty="0" smtClean="0">
              <a:latin typeface="Arial" panose="020B0604020202020204" pitchFamily="34" charset="0"/>
              <a:cs typeface="Arial" panose="020B0604020202020204" pitchFamily="34" charset="0"/>
            </a:endParaRPr>
          </a:p>
          <a:p>
            <a:pPr algn="r" rtl="1">
              <a:lnSpc>
                <a:spcPct val="200000"/>
              </a:lnSpc>
            </a:pPr>
            <a:r>
              <a:rPr lang="ar-IQ" sz="2800" b="1" dirty="0" smtClean="0">
                <a:latin typeface="Arial" panose="020B0604020202020204" pitchFamily="34" charset="0"/>
                <a:cs typeface="Arial" panose="020B0604020202020204" pitchFamily="34" charset="0"/>
              </a:rPr>
              <a:t>دراسة لبرامج صيانة وادارة البيئات وتمثل القاعدة البيولوجية – البيئية للتخطيط السليم وكيفية تطوير استدام الموارد الحيوية وتنميتها دون حدوث خلل في النظام الايكولوجي.</a:t>
            </a:r>
          </a:p>
          <a:p>
            <a:pPr algn="r" rtl="1">
              <a:lnSpc>
                <a:spcPct val="200000"/>
              </a:lnSpc>
            </a:pPr>
            <a:endParaRPr lang="ar-IQ" sz="2400" b="1" dirty="0" smtClean="0">
              <a:latin typeface="Arial" panose="020B0604020202020204" pitchFamily="34" charset="0"/>
              <a:cs typeface="Arial" panose="020B0604020202020204" pitchFamily="34" charset="0"/>
            </a:endParaRPr>
          </a:p>
          <a:p>
            <a:pPr algn="r" rtl="1">
              <a:lnSpc>
                <a:spcPct val="200000"/>
              </a:lnSpc>
            </a:pPr>
            <a:endParaRPr lang="ar-IQ"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7635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 xmlns:a16="http://schemas.microsoft.com/office/drawing/2014/main" id="{93F7664A-D787-4833-9D72-C6AFAD256BBF}"/>
              </a:ext>
            </a:extLst>
          </p:cNvPr>
          <p:cNvGraphicFramePr/>
          <p:nvPr>
            <p:extLst>
              <p:ext uri="{D42A27DB-BD31-4B8C-83A1-F6EECF244321}">
                <p14:modId xmlns:p14="http://schemas.microsoft.com/office/powerpoint/2010/main" val="2770444405"/>
              </p:ext>
            </p:extLst>
          </p:nvPr>
        </p:nvGraphicFramePr>
        <p:xfrm>
          <a:off x="5882185" y="296563"/>
          <a:ext cx="5786199" cy="740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 xmlns:a16="http://schemas.microsoft.com/office/drawing/2014/main" id="{5A0BE914-13D5-42B3-8FA0-80DE3F30C0E0}"/>
              </a:ext>
            </a:extLst>
          </p:cNvPr>
          <p:cNvSpPr>
            <a:spLocks noGrp="1"/>
          </p:cNvSpPr>
          <p:nvPr>
            <p:ph idx="1"/>
          </p:nvPr>
        </p:nvSpPr>
        <p:spPr>
          <a:xfrm>
            <a:off x="1364776" y="764276"/>
            <a:ext cx="10559203" cy="4790364"/>
          </a:xfrm>
        </p:spPr>
        <p:txBody>
          <a:bodyPr>
            <a:noAutofit/>
          </a:bodyPr>
          <a:lstStyle/>
          <a:p>
            <a:pPr algn="just" rtl="1">
              <a:lnSpc>
                <a:spcPct val="200000"/>
              </a:lnSpc>
            </a:pPr>
            <a:r>
              <a:rPr lang="ar-IQ" sz="2800" b="1" dirty="0" smtClean="0">
                <a:solidFill>
                  <a:srgbClr val="FF0000"/>
                </a:solidFill>
                <a:latin typeface="Arial" panose="020B0604020202020204" pitchFamily="34" charset="0"/>
                <a:cs typeface="Arial" panose="020B0604020202020204" pitchFamily="34" charset="0"/>
              </a:rPr>
              <a:t>التنبؤ عما اذا كانت الاحياء التي ترغب في التخطيط لاستزراعها او تربيتها في بيئة ما يمكن ان تنمو وتزدهر وتعطي انتاجية اقتصادية او لا كما ان حركة الهجرة والتنقل اعتمدت على الدراسة التحليلية لطبيعة وخصائص الكائنات الحية في بيئتها الاصلية</a:t>
            </a:r>
            <a:r>
              <a:rPr lang="ar-IQ" sz="2800" b="1" dirty="0">
                <a:solidFill>
                  <a:srgbClr val="FF0000"/>
                </a:solidFill>
                <a:latin typeface="Arial" panose="020B0604020202020204" pitchFamily="34" charset="0"/>
                <a:cs typeface="Arial" panose="020B0604020202020204" pitchFamily="34" charset="0"/>
              </a:rPr>
              <a:t>.</a:t>
            </a:r>
            <a:endParaRPr lang="ar-IQ" sz="2800" b="1" dirty="0" smtClean="0">
              <a:solidFill>
                <a:srgbClr val="FF0000"/>
              </a:solidFill>
              <a:latin typeface="Arial" panose="020B0604020202020204" pitchFamily="34" charset="0"/>
              <a:cs typeface="Arial" panose="020B0604020202020204" pitchFamily="34" charset="0"/>
            </a:endParaRPr>
          </a:p>
          <a:p>
            <a:pPr algn="r" rtl="1">
              <a:lnSpc>
                <a:spcPct val="200000"/>
              </a:lnSpc>
            </a:pPr>
            <a:r>
              <a:rPr lang="ar-IQ" sz="2800" b="1" dirty="0" smtClean="0">
                <a:solidFill>
                  <a:srgbClr val="00B050"/>
                </a:solidFill>
                <a:latin typeface="Arial" panose="020B0604020202020204" pitchFamily="34" charset="0"/>
                <a:cs typeface="Arial" panose="020B0604020202020204" pitchFamily="34" charset="0"/>
              </a:rPr>
              <a:t>تنمية وترقية الانواع المحلية بخصائص جديدة قادرة على مقاومة تحديات البيئة مثل الجفاف والبرودة والملوحة وغيرها من معوقات البيئة.</a:t>
            </a:r>
          </a:p>
          <a:p>
            <a:pPr algn="r" rtl="1">
              <a:lnSpc>
                <a:spcPct val="200000"/>
              </a:lnSpc>
            </a:pPr>
            <a:r>
              <a:rPr lang="ar-IQ" sz="2800" b="1" dirty="0" smtClean="0">
                <a:solidFill>
                  <a:srgbClr val="7030A0"/>
                </a:solidFill>
                <a:latin typeface="Arial" panose="020B0604020202020204" pitchFamily="34" charset="0"/>
                <a:cs typeface="Arial" panose="020B0604020202020204" pitchFamily="34" charset="0"/>
              </a:rPr>
              <a:t>تسهم في دراسة خصائص الكائنات الحية برية النشأة والكشف عن قيمتها الغذائية </a:t>
            </a:r>
            <a:r>
              <a:rPr lang="ar-IQ" sz="2800" b="1" dirty="0" err="1" smtClean="0">
                <a:solidFill>
                  <a:srgbClr val="7030A0"/>
                </a:solidFill>
                <a:latin typeface="Arial" panose="020B0604020202020204" pitchFamily="34" charset="0"/>
                <a:cs typeface="Arial" panose="020B0604020202020204" pitchFamily="34" charset="0"/>
              </a:rPr>
              <a:t>للانسان</a:t>
            </a:r>
            <a:r>
              <a:rPr lang="ar-IQ" sz="2800" b="1" dirty="0" smtClean="0">
                <a:solidFill>
                  <a:srgbClr val="7030A0"/>
                </a:solidFill>
                <a:latin typeface="Arial" panose="020B0604020202020204" pitchFamily="34" charset="0"/>
                <a:cs typeface="Arial" panose="020B0604020202020204" pitchFamily="34" charset="0"/>
              </a:rPr>
              <a:t> مما يسهم في حل مشكلة الغذاء.</a:t>
            </a:r>
          </a:p>
          <a:p>
            <a:pPr algn="r" rtl="1">
              <a:lnSpc>
                <a:spcPct val="200000"/>
              </a:lnSpc>
            </a:pPr>
            <a:endParaRPr lang="ar-IQ" sz="2400" b="1" dirty="0" smtClean="0">
              <a:latin typeface="Arial" panose="020B0604020202020204" pitchFamily="34" charset="0"/>
              <a:cs typeface="Arial" panose="020B0604020202020204" pitchFamily="34" charset="0"/>
            </a:endParaRPr>
          </a:p>
          <a:p>
            <a:pPr algn="r" rtl="1">
              <a:lnSpc>
                <a:spcPct val="200000"/>
              </a:lnSpc>
            </a:pPr>
            <a:endParaRPr lang="ar-IQ"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6473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 xmlns:a16="http://schemas.microsoft.com/office/drawing/2014/main" id="{93F7664A-D787-4833-9D72-C6AFAD256BBF}"/>
              </a:ext>
            </a:extLst>
          </p:cNvPr>
          <p:cNvGraphicFramePr/>
          <p:nvPr>
            <p:extLst>
              <p:ext uri="{D42A27DB-BD31-4B8C-83A1-F6EECF244321}">
                <p14:modId xmlns:p14="http://schemas.microsoft.com/office/powerpoint/2010/main" val="191062404"/>
              </p:ext>
            </p:extLst>
          </p:nvPr>
        </p:nvGraphicFramePr>
        <p:xfrm>
          <a:off x="5254387" y="296563"/>
          <a:ext cx="6413997" cy="8225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 xmlns:a16="http://schemas.microsoft.com/office/drawing/2014/main" id="{5A0BE914-13D5-42B3-8FA0-80DE3F30C0E0}"/>
              </a:ext>
            </a:extLst>
          </p:cNvPr>
          <p:cNvSpPr>
            <a:spLocks noGrp="1"/>
          </p:cNvSpPr>
          <p:nvPr>
            <p:ph idx="1"/>
          </p:nvPr>
        </p:nvSpPr>
        <p:spPr>
          <a:xfrm>
            <a:off x="1364776" y="1078175"/>
            <a:ext cx="10559203" cy="4628332"/>
          </a:xfrm>
        </p:spPr>
        <p:txBody>
          <a:bodyPr>
            <a:noAutofit/>
          </a:bodyPr>
          <a:lstStyle/>
          <a:p>
            <a:pPr algn="just" rtl="1">
              <a:lnSpc>
                <a:spcPct val="200000"/>
              </a:lnSpc>
            </a:pPr>
            <a:r>
              <a:rPr lang="ar-IQ" sz="2800" b="1" dirty="0" smtClean="0">
                <a:latin typeface="Arial" panose="020B0604020202020204" pitchFamily="34" charset="0"/>
                <a:cs typeface="Arial" panose="020B0604020202020204" pitchFamily="34" charset="0"/>
              </a:rPr>
              <a:t>فهم ابعاد المشكلات البيئية (التصحر، التلوث، استنزاف الموارد الحيوية) وعلاقتها بالمحيط الحيوي ودور هذا في مجال التخطيط البيئي السليم في استغلال الموارد الحية فقد تحول الانسان نتيجة التقدم العلمي إلى عامل مدمر ومخرب للمحيط الحيوي.</a:t>
            </a:r>
          </a:p>
          <a:p>
            <a:pPr marL="82296" indent="0" algn="r" rtl="1">
              <a:lnSpc>
                <a:spcPct val="200000"/>
              </a:lnSpc>
              <a:buNone/>
            </a:pPr>
            <a:endParaRPr lang="ar-IQ" sz="2800" b="1" dirty="0" smtClean="0">
              <a:latin typeface="Arial" panose="020B0604020202020204" pitchFamily="34" charset="0"/>
              <a:cs typeface="Arial" panose="020B0604020202020204" pitchFamily="34" charset="0"/>
            </a:endParaRPr>
          </a:p>
          <a:p>
            <a:pPr algn="r" rtl="1">
              <a:lnSpc>
                <a:spcPct val="200000"/>
              </a:lnSpc>
            </a:pPr>
            <a:r>
              <a:rPr lang="ar-IQ" sz="2800" b="1" dirty="0" smtClean="0">
                <a:latin typeface="Arial" panose="020B0604020202020204" pitchFamily="34" charset="0"/>
                <a:cs typeface="Arial" panose="020B0604020202020204" pitchFamily="34" charset="0"/>
              </a:rPr>
              <a:t>دراسة لبرامج صيانة وادارة البيئات وتمثل القاعدة البيولوجية – البيئية للتخطيط السليم وكيفية تطوير استدام الموارد الحيوية وتنميتها دون حدوث خلل في النظام الايكولوجي.</a:t>
            </a:r>
          </a:p>
          <a:p>
            <a:pPr algn="r" rtl="1">
              <a:lnSpc>
                <a:spcPct val="200000"/>
              </a:lnSpc>
            </a:pPr>
            <a:endParaRPr lang="ar-IQ" sz="2400" b="1" dirty="0" smtClean="0">
              <a:latin typeface="Arial" panose="020B0604020202020204" pitchFamily="34" charset="0"/>
              <a:cs typeface="Arial" panose="020B0604020202020204" pitchFamily="34" charset="0"/>
            </a:endParaRPr>
          </a:p>
          <a:p>
            <a:pPr algn="r" rtl="1">
              <a:lnSpc>
                <a:spcPct val="200000"/>
              </a:lnSpc>
            </a:pPr>
            <a:endParaRPr lang="ar-IQ"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3281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85696A-E8E3-4AFD-841A-464E01A55753}"/>
              </a:ext>
            </a:extLst>
          </p:cNvPr>
          <p:cNvSpPr>
            <a:spLocks noGrp="1"/>
          </p:cNvSpPr>
          <p:nvPr>
            <p:ph type="title"/>
          </p:nvPr>
        </p:nvSpPr>
        <p:spPr>
          <a:xfrm>
            <a:off x="1982383" y="-189386"/>
            <a:ext cx="9997440" cy="4147238"/>
          </a:xfrm>
        </p:spPr>
        <p:txBody>
          <a:bodyPr>
            <a:noAutofit/>
          </a:bodyPr>
          <a:lstStyle/>
          <a:p>
            <a:pPr algn="ctr" rtl="1"/>
            <a:r>
              <a:rPr lang="ar-IQ" sz="6000" b="1" dirty="0">
                <a:solidFill>
                  <a:schemeClr val="tx1"/>
                </a:solidFill>
                <a:effectLst/>
                <a:latin typeface="Arial" panose="020B0604020202020204" pitchFamily="34" charset="0"/>
                <a:cs typeface="Arial" panose="020B0604020202020204" pitchFamily="34" charset="0"/>
              </a:rPr>
              <a:t>نشاط:-</a:t>
            </a:r>
            <a:br>
              <a:rPr lang="ar-IQ" sz="6000" b="1" dirty="0">
                <a:solidFill>
                  <a:schemeClr val="tx1"/>
                </a:solidFill>
                <a:effectLst/>
                <a:latin typeface="Arial" panose="020B0604020202020204" pitchFamily="34" charset="0"/>
                <a:cs typeface="Arial" panose="020B0604020202020204" pitchFamily="34" charset="0"/>
              </a:rPr>
            </a:br>
            <a:r>
              <a:rPr lang="ar-IQ" sz="6000" b="1" dirty="0">
                <a:solidFill>
                  <a:schemeClr val="tx1"/>
                </a:solidFill>
                <a:effectLst/>
                <a:latin typeface="Arial" panose="020B0604020202020204" pitchFamily="34" charset="0"/>
                <a:cs typeface="Arial" panose="020B0604020202020204" pitchFamily="34" charset="0"/>
              </a:rPr>
              <a:t/>
            </a:r>
            <a:br>
              <a:rPr lang="ar-IQ" sz="6000" b="1" dirty="0">
                <a:solidFill>
                  <a:schemeClr val="tx1"/>
                </a:solidFill>
                <a:effectLst/>
                <a:latin typeface="Arial" panose="020B0604020202020204" pitchFamily="34" charset="0"/>
                <a:cs typeface="Arial" panose="020B0604020202020204" pitchFamily="34" charset="0"/>
              </a:rPr>
            </a:br>
            <a:r>
              <a:rPr lang="ar-IQ" sz="6000" b="1" dirty="0" smtClean="0">
                <a:solidFill>
                  <a:schemeClr val="tx1"/>
                </a:solidFill>
                <a:effectLst/>
                <a:latin typeface="Arial" panose="020B0604020202020204" pitchFamily="34" charset="0"/>
                <a:cs typeface="Arial" panose="020B0604020202020204" pitchFamily="34" charset="0"/>
              </a:rPr>
              <a:t>عرف الجغرافية الحيوية. </a:t>
            </a:r>
            <a:endParaRPr lang="en-US" sz="6000" b="1" dirty="0">
              <a:solidFill>
                <a:schemeClr val="tx1"/>
              </a:solidFill>
              <a:effectLst/>
              <a:latin typeface="Arial" panose="020B0604020202020204" pitchFamily="34" charset="0"/>
              <a:cs typeface="Arial" panose="020B0604020202020204" pitchFamily="34" charset="0"/>
            </a:endParaRPr>
          </a:p>
        </p:txBody>
      </p:sp>
      <p:pic>
        <p:nvPicPr>
          <p:cNvPr id="5" name="Content Placeholder 4">
            <a:extLst>
              <a:ext uri="{FF2B5EF4-FFF2-40B4-BE49-F238E27FC236}">
                <a16:creationId xmlns="" xmlns:a16="http://schemas.microsoft.com/office/drawing/2014/main" id="{D507EE70-645F-4CBF-98FC-5265B29B0A3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4787" y="3782208"/>
            <a:ext cx="4465249" cy="2912165"/>
          </a:xfrm>
        </p:spPr>
      </p:pic>
    </p:spTree>
    <p:extLst>
      <p:ext uri="{BB962C8B-B14F-4D97-AF65-F5344CB8AC3E}">
        <p14:creationId xmlns:p14="http://schemas.microsoft.com/office/powerpoint/2010/main" val="1317553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lum bright="70000" contrast="-70000"/>
            <a:extLst>
              <a:ext uri="{28A0092B-C50C-407E-A947-70E740481C1C}">
                <a14:useLocalDpi xmlns:a14="http://schemas.microsoft.com/office/drawing/2010/main" val="0"/>
              </a:ext>
            </a:extLst>
          </a:blip>
          <a:stretch>
            <a:fillRect/>
          </a:stretch>
        </p:blipFill>
        <p:spPr>
          <a:xfrm>
            <a:off x="0" y="0"/>
            <a:ext cx="12191999" cy="6857999"/>
          </a:xfrm>
        </p:spPr>
      </p:pic>
      <p:sp>
        <p:nvSpPr>
          <p:cNvPr id="5" name="TextBox 4"/>
          <p:cNvSpPr txBox="1"/>
          <p:nvPr/>
        </p:nvSpPr>
        <p:spPr>
          <a:xfrm>
            <a:off x="1850572" y="2492829"/>
            <a:ext cx="8632371" cy="1323439"/>
          </a:xfrm>
          <a:prstGeom prst="rect">
            <a:avLst/>
          </a:prstGeom>
          <a:noFill/>
        </p:spPr>
        <p:txBody>
          <a:bodyPr wrap="square" rtlCol="1">
            <a:spAutoFit/>
          </a:bodyPr>
          <a:lstStyle/>
          <a:p>
            <a:pPr algn="ctr" rtl="1"/>
            <a:r>
              <a:rPr lang="ar-SA" sz="8000" b="1" dirty="0" smtClean="0"/>
              <a:t>شكرا لحسن الاصغاء</a:t>
            </a:r>
            <a:endParaRPr lang="ar-IQ" sz="8000" b="1" dirty="0"/>
          </a:p>
        </p:txBody>
      </p:sp>
    </p:spTree>
    <p:extLst>
      <p:ext uri="{BB962C8B-B14F-4D97-AF65-F5344CB8AC3E}">
        <p14:creationId xmlns:p14="http://schemas.microsoft.com/office/powerpoint/2010/main" val="3331254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5C0EDA3-D3F9-448E-B290-5F5C4E184ABA}"/>
              </a:ext>
            </a:extLst>
          </p:cNvPr>
          <p:cNvSpPr>
            <a:spLocks noGrp="1"/>
          </p:cNvSpPr>
          <p:nvPr>
            <p:ph type="title"/>
          </p:nvPr>
        </p:nvSpPr>
        <p:spPr>
          <a:xfrm>
            <a:off x="1914144" y="641444"/>
            <a:ext cx="9997440" cy="1528549"/>
          </a:xfrm>
        </p:spPr>
        <p:txBody>
          <a:bodyPr>
            <a:noAutofit/>
          </a:bodyPr>
          <a:lstStyle/>
          <a:p>
            <a:pPr algn="ctr" rtl="1"/>
            <a:r>
              <a:rPr lang="ar-IQ" sz="7200" b="1" dirty="0">
                <a:solidFill>
                  <a:schemeClr val="tx1"/>
                </a:solidFill>
                <a:latin typeface="Arial" panose="020B0604020202020204" pitchFamily="34" charset="0"/>
                <a:cs typeface="Arial" panose="020B0604020202020204" pitchFamily="34" charset="0"/>
              </a:rPr>
              <a:t>الفئة المستهدفة</a:t>
            </a:r>
            <a:br>
              <a:rPr lang="ar-IQ" sz="7200" b="1" dirty="0">
                <a:solidFill>
                  <a:schemeClr val="tx1"/>
                </a:solidFill>
                <a:latin typeface="Arial" panose="020B0604020202020204" pitchFamily="34" charset="0"/>
                <a:cs typeface="Arial" panose="020B0604020202020204" pitchFamily="34" charset="0"/>
              </a:rPr>
            </a:br>
            <a:endParaRPr lang="en-US" sz="7200" b="1" dirty="0">
              <a:solidFill>
                <a:schemeClr val="tx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141443A1-8C0C-487F-B393-6FF80D0704EF}"/>
              </a:ext>
            </a:extLst>
          </p:cNvPr>
          <p:cNvSpPr>
            <a:spLocks noGrp="1"/>
          </p:cNvSpPr>
          <p:nvPr>
            <p:ph idx="1"/>
          </p:nvPr>
        </p:nvSpPr>
        <p:spPr>
          <a:xfrm>
            <a:off x="968991" y="2133599"/>
            <a:ext cx="10658902" cy="4089779"/>
          </a:xfrm>
        </p:spPr>
        <p:txBody>
          <a:bodyPr>
            <a:normAutofit/>
          </a:bodyPr>
          <a:lstStyle/>
          <a:p>
            <a:pPr marL="0" indent="0" algn="ctr" rtl="1">
              <a:buNone/>
            </a:pPr>
            <a:r>
              <a:rPr lang="ar-IQ" sz="6000" b="1" dirty="0">
                <a:latin typeface="Arial" panose="020B0604020202020204" pitchFamily="34" charset="0"/>
                <a:cs typeface="Arial" panose="020B0604020202020204" pitchFamily="34" charset="0"/>
              </a:rPr>
              <a:t>المرحلة الاولى / الدراسة المسائية </a:t>
            </a:r>
          </a:p>
          <a:p>
            <a:pPr marL="0" indent="0" algn="ctr">
              <a:buNone/>
            </a:pPr>
            <a:r>
              <a:rPr lang="ar-IQ" sz="6000" b="1" dirty="0">
                <a:latin typeface="Arial" panose="020B0604020202020204" pitchFamily="34" charset="0"/>
                <a:cs typeface="Arial" panose="020B0604020202020204" pitchFamily="34" charset="0"/>
              </a:rPr>
              <a:t>للعام الدراسي </a:t>
            </a:r>
            <a:r>
              <a:rPr lang="ar-IQ" sz="6000" b="1" dirty="0" smtClean="0">
                <a:latin typeface="Arial" panose="020B0604020202020204" pitchFamily="34" charset="0"/>
                <a:cs typeface="Arial" panose="020B0604020202020204" pitchFamily="34" charset="0"/>
              </a:rPr>
              <a:t>2024-2025</a:t>
            </a:r>
            <a:endParaRPr lang="en-US"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2836260"/>
      </p:ext>
    </p:extLst>
  </p:cSld>
  <p:clrMapOvr>
    <a:masterClrMapping/>
  </p:clrMapOvr>
  <mc:AlternateContent xmlns:mc="http://schemas.openxmlformats.org/markup-compatibility/2006" xmlns:p14="http://schemas.microsoft.com/office/powerpoint/2010/main">
    <mc:Choice Requires="p14">
      <p:transition spd="slow" p14:dur="2000" advTm="1356"/>
    </mc:Choice>
    <mc:Fallback xmlns="">
      <p:transition spd="slow" advTm="135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BF2913-A514-4A66-8ED6-070979CFC1D2}"/>
              </a:ext>
            </a:extLst>
          </p:cNvPr>
          <p:cNvSpPr>
            <a:spLocks noGrp="1"/>
          </p:cNvSpPr>
          <p:nvPr>
            <p:ph type="title"/>
          </p:nvPr>
        </p:nvSpPr>
        <p:spPr>
          <a:xfrm>
            <a:off x="1914144" y="274637"/>
            <a:ext cx="9997440" cy="1854414"/>
          </a:xfrm>
        </p:spPr>
        <p:txBody>
          <a:bodyPr>
            <a:noAutofit/>
          </a:bodyPr>
          <a:lstStyle/>
          <a:p>
            <a:pPr algn="ctr"/>
            <a:r>
              <a:rPr lang="ar-IQ" sz="5400" b="1" dirty="0">
                <a:solidFill>
                  <a:schemeClr val="tx1"/>
                </a:solidFill>
                <a:latin typeface="Arial" panose="020B0604020202020204" pitchFamily="34" charset="0"/>
                <a:cs typeface="Arial" panose="020B0604020202020204" pitchFamily="34" charset="0"/>
              </a:rPr>
              <a:t>الهدف العام: </a:t>
            </a:r>
            <a:r>
              <a:rPr lang="ar-IQ" sz="5400" b="1" dirty="0" smtClean="0">
                <a:solidFill>
                  <a:schemeClr val="tx1"/>
                </a:solidFill>
                <a:latin typeface="Arial" panose="020B0604020202020204" pitchFamily="34" charset="0"/>
                <a:cs typeface="Arial" panose="020B0604020202020204" pitchFamily="34" charset="0"/>
              </a:rPr>
              <a:t>الجغرافية الحيوية تعريفها وموضوعها</a:t>
            </a:r>
            <a:endParaRPr lang="en-US" sz="5400" b="1" dirty="0">
              <a:solidFill>
                <a:schemeClr val="tx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5BDD28FE-EFAA-47AE-98E1-605BB9C512CB}"/>
              </a:ext>
            </a:extLst>
          </p:cNvPr>
          <p:cNvSpPr>
            <a:spLocks noGrp="1"/>
          </p:cNvSpPr>
          <p:nvPr>
            <p:ph idx="1"/>
          </p:nvPr>
        </p:nvSpPr>
        <p:spPr>
          <a:xfrm>
            <a:off x="1103312" y="2491408"/>
            <a:ext cx="10214045" cy="3756991"/>
          </a:xfrm>
        </p:spPr>
        <p:txBody>
          <a:bodyPr>
            <a:noAutofit/>
          </a:bodyPr>
          <a:lstStyle/>
          <a:p>
            <a:pPr marL="0" indent="0" algn="r" rtl="1">
              <a:buNone/>
            </a:pPr>
            <a:r>
              <a:rPr lang="ar-IQ" sz="4800" b="1" dirty="0">
                <a:solidFill>
                  <a:schemeClr val="accent1"/>
                </a:solidFill>
                <a:latin typeface="Arial" panose="020B0604020202020204" pitchFamily="34" charset="0"/>
                <a:cs typeface="Arial" panose="020B0604020202020204" pitchFamily="34" charset="0"/>
              </a:rPr>
              <a:t>الاهداف السلوكية: جعل الطالب قادرا على ان :-</a:t>
            </a:r>
          </a:p>
          <a:p>
            <a:pPr algn="r" rtl="1">
              <a:buFont typeface="+mj-lt"/>
              <a:buAutoNum type="arabicPeriod"/>
            </a:pPr>
            <a:r>
              <a:rPr lang="ar-IQ" sz="2400" b="1" dirty="0" smtClean="0">
                <a:solidFill>
                  <a:schemeClr val="tx1"/>
                </a:solidFill>
                <a:latin typeface="Arial" panose="020B0604020202020204" pitchFamily="34" charset="0"/>
                <a:cs typeface="Arial" panose="020B0604020202020204" pitchFamily="34" charset="0"/>
              </a:rPr>
              <a:t>يعرف الجغرافية الحيوية</a:t>
            </a:r>
          </a:p>
          <a:p>
            <a:pPr algn="r" rtl="1">
              <a:buFont typeface="+mj-lt"/>
              <a:buAutoNum type="arabicPeriod"/>
            </a:pPr>
            <a:r>
              <a:rPr lang="ar-IQ" sz="2400" b="1" dirty="0" smtClean="0">
                <a:solidFill>
                  <a:schemeClr val="tx1"/>
                </a:solidFill>
                <a:latin typeface="Arial" panose="020B0604020202020204" pitchFamily="34" charset="0"/>
                <a:cs typeface="Arial" panose="020B0604020202020204" pitchFamily="34" charset="0"/>
              </a:rPr>
              <a:t>يفهم هدف واتجاه الجغرافية الحيوية</a:t>
            </a:r>
          </a:p>
          <a:p>
            <a:pPr algn="r" rtl="1">
              <a:buFont typeface="+mj-lt"/>
              <a:buAutoNum type="arabicPeriod"/>
            </a:pPr>
            <a:r>
              <a:rPr lang="ar-IQ" sz="2400" b="1" dirty="0" smtClean="0">
                <a:solidFill>
                  <a:schemeClr val="tx1"/>
                </a:solidFill>
                <a:latin typeface="Arial" panose="020B0604020202020204" pitchFamily="34" charset="0"/>
                <a:cs typeface="Arial" panose="020B0604020202020204" pitchFamily="34" charset="0"/>
              </a:rPr>
              <a:t>يشرح اهمية الجغرافية الحيوية</a:t>
            </a:r>
          </a:p>
          <a:p>
            <a:pPr algn="r" rtl="1">
              <a:buFont typeface="+mj-lt"/>
              <a:buAutoNum type="arabicPeriod"/>
            </a:pPr>
            <a:r>
              <a:rPr lang="ar-IQ" sz="2400" b="1" dirty="0" smtClean="0">
                <a:solidFill>
                  <a:schemeClr val="tx1"/>
                </a:solidFill>
                <a:latin typeface="Arial" panose="020B0604020202020204" pitchFamily="34" charset="0"/>
                <a:cs typeface="Arial" panose="020B0604020202020204" pitchFamily="34" charset="0"/>
              </a:rPr>
              <a:t>يشرح علاقة الجغرافية الحيوية بالعلوم الاخرى</a:t>
            </a:r>
          </a:p>
          <a:p>
            <a:pPr algn="r" rtl="1">
              <a:buFont typeface="+mj-lt"/>
              <a:buAutoNum type="arabicPeriod"/>
            </a:pPr>
            <a:r>
              <a:rPr lang="ar-IQ" sz="2400" b="1" dirty="0" smtClean="0">
                <a:solidFill>
                  <a:schemeClr val="tx1"/>
                </a:solidFill>
                <a:latin typeface="Arial" panose="020B0604020202020204" pitchFamily="34" charset="0"/>
                <a:cs typeface="Arial" panose="020B0604020202020204" pitchFamily="34" charset="0"/>
              </a:rPr>
              <a:t>يناقش وظيفة الجغرافية الحيوية</a:t>
            </a:r>
            <a:endParaRPr lang="en-US"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5272665"/>
      </p:ext>
    </p:extLst>
  </p:cSld>
  <p:clrMapOvr>
    <a:masterClrMapping/>
  </p:clrMapOvr>
  <mc:AlternateContent xmlns:mc="http://schemas.openxmlformats.org/markup-compatibility/2006" xmlns:p14="http://schemas.microsoft.com/office/powerpoint/2010/main">
    <mc:Choice Requires="p14">
      <p:transition spd="slow" p14:dur="2000" advTm="6813"/>
    </mc:Choice>
    <mc:Fallback xmlns="">
      <p:transition spd="slow" advTm="6813"/>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عنصر نائب للمحتوى 9"/>
          <p:cNvPicPr>
            <a:picLocks noGrp="1" noChangeAspect="1"/>
          </p:cNvPicPr>
          <p:nvPr>
            <p:ph idx="1"/>
          </p:nvPr>
        </p:nvPicPr>
        <p:blipFill>
          <a:blip r:embed="rId2">
            <a:extLst>
              <a:ext uri="{BEBA8EAE-BF5A-486C-A8C5-ECC9F3942E4B}">
                <a14:imgProps xmlns:a14="http://schemas.microsoft.com/office/drawing/2010/main">
                  <a14:imgLayer r:embed="rId3">
                    <a14:imgEffect>
                      <a14:brightnessContrast bright="-45000" contrast="-77000"/>
                    </a14:imgEffect>
                  </a14:imgLayer>
                </a14:imgProps>
              </a:ext>
              <a:ext uri="{28A0092B-C50C-407E-A947-70E740481C1C}">
                <a14:useLocalDpi xmlns:a14="http://schemas.microsoft.com/office/drawing/2010/main" val="0"/>
              </a:ext>
            </a:extLst>
          </a:blip>
          <a:stretch>
            <a:fillRect/>
          </a:stretch>
        </p:blipFill>
        <p:spPr>
          <a:xfrm>
            <a:off x="177421" y="1583140"/>
            <a:ext cx="12014579" cy="5274859"/>
          </a:xfrm>
          <a:effectLst>
            <a:outerShdw blurRad="1079500" dist="1587500" dir="5400000" algn="ctr" rotWithShape="0">
              <a:srgbClr val="000000">
                <a:alpha val="42000"/>
              </a:srgbClr>
            </a:outerShdw>
          </a:effectLst>
        </p:spPr>
      </p:pic>
      <p:sp>
        <p:nvSpPr>
          <p:cNvPr id="11" name="مربع نص 10"/>
          <p:cNvSpPr txBox="1"/>
          <p:nvPr/>
        </p:nvSpPr>
        <p:spPr>
          <a:xfrm>
            <a:off x="245660" y="1992574"/>
            <a:ext cx="11682484" cy="4247317"/>
          </a:xfrm>
          <a:prstGeom prst="rect">
            <a:avLst/>
          </a:prstGeom>
          <a:noFill/>
        </p:spPr>
        <p:txBody>
          <a:bodyPr wrap="square" rtlCol="0">
            <a:spAutoFit/>
          </a:bodyPr>
          <a:lstStyle/>
          <a:p>
            <a:pPr algn="just" rtl="1"/>
            <a:r>
              <a:rPr lang="ar-IQ" sz="5400" b="1" dirty="0" smtClean="0">
                <a:solidFill>
                  <a:schemeClr val="tx1">
                    <a:lumMod val="95000"/>
                    <a:lumOff val="5000"/>
                  </a:schemeClr>
                </a:solidFill>
                <a:latin typeface="Arial" pitchFamily="34" charset="0"/>
                <a:cs typeface="Arial" pitchFamily="34" charset="0"/>
              </a:rPr>
              <a:t>لقد اصبحت الجغرافية الحيوية مادة علمية تقوم بربط علم الجغرافية بالعلوم الحياتية فتقوم بتفسير مختلف الظواهر والقوانين في حياة النباتات والحيوانات عن طريق استخدام الطرق والمنهجية والتحليل المستخدمة في الجغرافية الطبيعية والعلوم الحياتية</a:t>
            </a:r>
            <a:r>
              <a:rPr lang="ar-IQ" sz="5400" b="1" dirty="0" smtClean="0">
                <a:latin typeface="Arial" pitchFamily="34" charset="0"/>
                <a:cs typeface="Arial" pitchFamily="34" charset="0"/>
              </a:rPr>
              <a:t>.</a:t>
            </a:r>
            <a:endParaRPr lang="en-US" sz="5400" b="1" dirty="0">
              <a:latin typeface="Arial" pitchFamily="34" charset="0"/>
              <a:cs typeface="Arial" pitchFamily="34" charset="0"/>
            </a:endParaRPr>
          </a:p>
        </p:txBody>
      </p:sp>
      <p:graphicFrame>
        <p:nvGraphicFramePr>
          <p:cNvPr id="4" name="Diagram 3">
            <a:extLst>
              <a:ext uri="{FF2B5EF4-FFF2-40B4-BE49-F238E27FC236}">
                <a16:creationId xmlns="" xmlns:a16="http://schemas.microsoft.com/office/drawing/2014/main" id="{D76F569A-2156-44EC-9DED-A19EE9851057}"/>
              </a:ext>
            </a:extLst>
          </p:cNvPr>
          <p:cNvGraphicFramePr/>
          <p:nvPr>
            <p:extLst>
              <p:ext uri="{D42A27DB-BD31-4B8C-83A1-F6EECF244321}">
                <p14:modId xmlns:p14="http://schemas.microsoft.com/office/powerpoint/2010/main" val="3591516659"/>
              </p:ext>
            </p:extLst>
          </p:nvPr>
        </p:nvGraphicFramePr>
        <p:xfrm>
          <a:off x="2183642" y="452718"/>
          <a:ext cx="9144000" cy="10348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460965318"/>
      </p:ext>
    </p:extLst>
  </p:cSld>
  <p:clrMapOvr>
    <a:masterClrMapping/>
  </p:clrMapOvr>
  <mc:AlternateContent xmlns:mc="http://schemas.openxmlformats.org/markup-compatibility/2006" xmlns:p14="http://schemas.microsoft.com/office/powerpoint/2010/main">
    <mc:Choice Requires="p14">
      <p:transition spd="slow" p14:dur="2000" advTm="38137"/>
    </mc:Choice>
    <mc:Fallback xmlns="">
      <p:transition spd="slow" advTm="3813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 xmlns:a16="http://schemas.microsoft.com/office/drawing/2014/main" id="{777DE9B7-54CB-468E-8985-75D5CF8253F3}"/>
              </a:ext>
            </a:extLst>
          </p:cNvPr>
          <p:cNvGraphicFramePr/>
          <p:nvPr>
            <p:extLst>
              <p:ext uri="{D42A27DB-BD31-4B8C-83A1-F6EECF244321}">
                <p14:modId xmlns:p14="http://schemas.microsoft.com/office/powerpoint/2010/main" val="1757765108"/>
              </p:ext>
            </p:extLst>
          </p:nvPr>
        </p:nvGraphicFramePr>
        <p:xfrm>
          <a:off x="2661312" y="300251"/>
          <a:ext cx="9073487" cy="15529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 xmlns:a16="http://schemas.microsoft.com/office/drawing/2014/main" id="{BDDC83EF-E786-4DE0-B038-FB090A763B61}"/>
              </a:ext>
            </a:extLst>
          </p:cNvPr>
          <p:cNvSpPr>
            <a:spLocks noGrp="1"/>
          </p:cNvSpPr>
          <p:nvPr>
            <p:ph idx="1"/>
          </p:nvPr>
        </p:nvSpPr>
        <p:spPr>
          <a:xfrm>
            <a:off x="1310185" y="2133600"/>
            <a:ext cx="10481480" cy="3777622"/>
          </a:xfrm>
        </p:spPr>
        <p:txBody>
          <a:bodyPr>
            <a:noAutofit/>
          </a:bodyPr>
          <a:lstStyle/>
          <a:p>
            <a:pPr marL="0" indent="0" algn="just" rtl="1">
              <a:buNone/>
            </a:pPr>
            <a:r>
              <a:rPr lang="ar-IQ" sz="5400" b="1" dirty="0" smtClean="0">
                <a:latin typeface="Arial" pitchFamily="34" charset="0"/>
                <a:cs typeface="Arial" pitchFamily="34" charset="0"/>
              </a:rPr>
              <a:t>هي العلم الذي يدرس الكائنات الحية ، النباتات والحيوانات على سطح الكرة الارضية وتنظيمها في مجموعات وتوزيعها الجغرافي كما تبحث في العلاقة بين الكائنات الحية والظروف الطبيعية.</a:t>
            </a:r>
            <a:endParaRPr lang="ar-IQ" sz="5400" b="1" dirty="0">
              <a:latin typeface="Arial" pitchFamily="34" charset="0"/>
              <a:cs typeface="Arial" pitchFamily="34" charset="0"/>
            </a:endParaRPr>
          </a:p>
        </p:txBody>
      </p:sp>
    </p:spTree>
    <p:extLst>
      <p:ext uri="{BB962C8B-B14F-4D97-AF65-F5344CB8AC3E}">
        <p14:creationId xmlns:p14="http://schemas.microsoft.com/office/powerpoint/2010/main" val="1675804581"/>
      </p:ext>
    </p:extLst>
  </p:cSld>
  <p:clrMapOvr>
    <a:masterClrMapping/>
  </p:clrMapOvr>
  <mc:AlternateContent xmlns:mc="http://schemas.openxmlformats.org/markup-compatibility/2006" xmlns:p14="http://schemas.microsoft.com/office/powerpoint/2010/main">
    <mc:Choice Requires="p14">
      <p:transition spd="slow" p14:dur="2000" advTm="13059"/>
    </mc:Choice>
    <mc:Fallback xmlns="">
      <p:transition spd="slow" advTm="13059"/>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3FE60E5-EBD3-4A68-A3D7-431F6F1CDC91}"/>
              </a:ext>
            </a:extLst>
          </p:cNvPr>
          <p:cNvSpPr>
            <a:spLocks noGrp="1"/>
          </p:cNvSpPr>
          <p:nvPr>
            <p:ph idx="1"/>
          </p:nvPr>
        </p:nvSpPr>
        <p:spPr>
          <a:xfrm>
            <a:off x="1296537" y="204716"/>
            <a:ext cx="10645254" cy="6043684"/>
          </a:xfrm>
        </p:spPr>
        <p:txBody>
          <a:bodyPr>
            <a:noAutofit/>
          </a:bodyPr>
          <a:lstStyle/>
          <a:p>
            <a:pPr marL="82296" indent="0" algn="r" rtl="1">
              <a:buNone/>
            </a:pPr>
            <a:r>
              <a:rPr lang="ar-IQ" sz="4400" b="1" dirty="0" smtClean="0">
                <a:solidFill>
                  <a:srgbClr val="00B050"/>
                </a:solidFill>
                <a:latin typeface="Arial" pitchFamily="34" charset="0"/>
                <a:cs typeface="Arial" pitchFamily="34" charset="0"/>
              </a:rPr>
              <a:t>يعتبر ليمي (1967 </a:t>
            </a:r>
            <a:r>
              <a:rPr lang="en-US" sz="4400" b="1" dirty="0" err="1" smtClean="0">
                <a:solidFill>
                  <a:srgbClr val="00B050"/>
                </a:solidFill>
                <a:latin typeface="Arial" pitchFamily="34" charset="0"/>
                <a:cs typeface="Arial" pitchFamily="34" charset="0"/>
              </a:rPr>
              <a:t>G.Lemee</a:t>
            </a:r>
            <a:r>
              <a:rPr lang="ar-IQ" sz="4400" b="1" dirty="0" smtClean="0">
                <a:solidFill>
                  <a:srgbClr val="00B050"/>
                </a:solidFill>
                <a:latin typeface="Arial" pitchFamily="34" charset="0"/>
                <a:cs typeface="Arial" pitchFamily="34" charset="0"/>
              </a:rPr>
              <a:t>) ان الجغرافية الحيوية هي علم توزيعات الاحياء مع اسباب هذه التوزيعات وتعديلاتها والتي ترتبط بكل من علم الجغرافية وعلم الاحياء.</a:t>
            </a:r>
          </a:p>
          <a:p>
            <a:pPr marL="82296" indent="0" algn="r" rtl="1">
              <a:buNone/>
            </a:pPr>
            <a:endParaRPr lang="ar-IQ" sz="4400" dirty="0" smtClean="0">
              <a:solidFill>
                <a:schemeClr val="tx1">
                  <a:lumMod val="95000"/>
                  <a:lumOff val="5000"/>
                </a:schemeClr>
              </a:solidFill>
              <a:latin typeface="Arial" pitchFamily="34" charset="0"/>
              <a:cs typeface="Arial" pitchFamily="34" charset="0"/>
            </a:endParaRPr>
          </a:p>
          <a:p>
            <a:pPr marL="82296" indent="0" algn="just" rtl="1">
              <a:buNone/>
            </a:pPr>
            <a:r>
              <a:rPr lang="ar-IQ" sz="4400" b="1" dirty="0" smtClean="0">
                <a:solidFill>
                  <a:srgbClr val="C00000"/>
                </a:solidFill>
                <a:latin typeface="Arial" pitchFamily="34" charset="0"/>
                <a:cs typeface="Arial" pitchFamily="34" charset="0"/>
              </a:rPr>
              <a:t>فعلم الجغرافية يحاول الوصول إلى العلاقات الموجودة بين المجتمعات النباتية والحيوانية والظواهر والعمليات التي تحدث في البيئة الجغرافية (الهواء والماء والتربة) بينما يدرس علم الاحياء الكائنات الحية التي تشكل حقل دراسته.</a:t>
            </a:r>
            <a:endParaRPr lang="ar-IQ" sz="4400" b="1"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3371627961"/>
      </p:ext>
    </p:extLst>
  </p:cSld>
  <p:clrMapOvr>
    <a:masterClrMapping/>
  </p:clrMapOvr>
  <mc:AlternateContent xmlns:mc="http://schemas.openxmlformats.org/markup-compatibility/2006" xmlns:p14="http://schemas.microsoft.com/office/powerpoint/2010/main">
    <mc:Choice Requires="p14">
      <p:transition spd="slow" p14:dur="2000" advTm="36976"/>
    </mc:Choice>
    <mc:Fallback xmlns="">
      <p:transition spd="slow" advTm="36976"/>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1B2842-7647-4A24-A27C-1F5C69B6598A}"/>
              </a:ext>
            </a:extLst>
          </p:cNvPr>
          <p:cNvSpPr>
            <a:spLocks noGrp="1"/>
          </p:cNvSpPr>
          <p:nvPr>
            <p:ph type="title"/>
          </p:nvPr>
        </p:nvSpPr>
        <p:spPr>
          <a:xfrm>
            <a:off x="1310185" y="232012"/>
            <a:ext cx="10590664" cy="5568287"/>
          </a:xfrm>
        </p:spPr>
        <p:txBody>
          <a:bodyPr>
            <a:normAutofit/>
          </a:bodyPr>
          <a:lstStyle/>
          <a:p>
            <a:pPr algn="r" rtl="1"/>
            <a:r>
              <a:rPr lang="ar-IQ" sz="6000" b="1" dirty="0" smtClean="0">
                <a:solidFill>
                  <a:srgbClr val="0070C0"/>
                </a:solidFill>
                <a:effectLst/>
              </a:rPr>
              <a:t>هدف الجغرافية الحيوية:-</a:t>
            </a:r>
            <a:br>
              <a:rPr lang="ar-IQ" sz="6000" b="1" dirty="0" smtClean="0">
                <a:solidFill>
                  <a:srgbClr val="0070C0"/>
                </a:solidFill>
                <a:effectLst/>
              </a:rPr>
            </a:br>
            <a:r>
              <a:rPr lang="ar-IQ" sz="4800" dirty="0" smtClean="0"/>
              <a:t/>
            </a:r>
            <a:br>
              <a:rPr lang="ar-IQ" sz="4800" dirty="0" smtClean="0"/>
            </a:br>
            <a:r>
              <a:rPr lang="ar-IQ" sz="4800" b="1" dirty="0" smtClean="0">
                <a:solidFill>
                  <a:schemeClr val="tx1"/>
                </a:solidFill>
                <a:effectLst/>
              </a:rPr>
              <a:t>تهدف الجغرافية الحيوية إلى وصف وربط وتوضيح الغطاء النباتي والحيواني وعلاقته مع النظام الصخري والنظام الغازي والنظام المائي لذا فان الجغرافية الحيوية تهتم بدراسة الغلاف الحيوي بفرعين رئيسين (الجغرافية النباتية ، جغرافية الحيوان)</a:t>
            </a:r>
            <a:endParaRPr lang="en-US" sz="4800" b="1" dirty="0">
              <a:solidFill>
                <a:schemeClr val="tx1"/>
              </a:solidFill>
              <a:effectLst/>
            </a:endParaRPr>
          </a:p>
        </p:txBody>
      </p:sp>
    </p:spTree>
    <p:extLst>
      <p:ext uri="{BB962C8B-B14F-4D97-AF65-F5344CB8AC3E}">
        <p14:creationId xmlns:p14="http://schemas.microsoft.com/office/powerpoint/2010/main" val="2271915448"/>
      </p:ext>
    </p:extLst>
  </p:cSld>
  <p:clrMapOvr>
    <a:masterClrMapping/>
  </p:clrMapOvr>
  <mc:AlternateContent xmlns:mc="http://schemas.openxmlformats.org/markup-compatibility/2006" xmlns:p14="http://schemas.microsoft.com/office/powerpoint/2010/main">
    <mc:Choice Requires="p14">
      <p:transition spd="slow" p14:dur="2000" advTm="11016"/>
    </mc:Choice>
    <mc:Fallback xmlns="">
      <p:transition spd="slow" advTm="11016"/>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083BB5-B50A-4253-8F1D-8E49FB734F75}"/>
              </a:ext>
            </a:extLst>
          </p:cNvPr>
          <p:cNvSpPr>
            <a:spLocks noGrp="1"/>
          </p:cNvSpPr>
          <p:nvPr>
            <p:ph type="title"/>
          </p:nvPr>
        </p:nvSpPr>
        <p:spPr>
          <a:xfrm>
            <a:off x="423081" y="818866"/>
            <a:ext cx="11505061" cy="4572000"/>
          </a:xfrm>
        </p:spPr>
        <p:txBody>
          <a:bodyPr>
            <a:normAutofit fontScale="90000"/>
          </a:bodyPr>
          <a:lstStyle/>
          <a:p>
            <a:pPr algn="r"/>
            <a:r>
              <a:rPr lang="ar-IQ" sz="4400" dirty="0" smtClean="0"/>
              <a:t/>
            </a:r>
            <a:br>
              <a:rPr lang="ar-IQ" sz="4400" dirty="0" smtClean="0"/>
            </a:br>
            <a:r>
              <a:rPr lang="ar-IQ" sz="4900" b="1" dirty="0" smtClean="0">
                <a:effectLst/>
              </a:rPr>
              <a:t>اتجاهات الجغرافية الحيوية:-</a:t>
            </a:r>
            <a:br>
              <a:rPr lang="ar-IQ" sz="4900" b="1" dirty="0" smtClean="0">
                <a:effectLst/>
              </a:rPr>
            </a:br>
            <a:r>
              <a:rPr lang="ar-IQ" sz="4400" b="1" dirty="0" smtClean="0">
                <a:solidFill>
                  <a:srgbClr val="00B050"/>
                </a:solidFill>
                <a:effectLst/>
              </a:rPr>
              <a:t>1- علم توزيع الانواع:- </a:t>
            </a:r>
            <a:r>
              <a:rPr lang="ar-IQ" sz="4400" b="1" dirty="0" smtClean="0">
                <a:solidFill>
                  <a:schemeClr val="tx1"/>
                </a:solidFill>
                <a:effectLst/>
              </a:rPr>
              <a:t>هو علم يبحث في توزيع مختلف النوع </a:t>
            </a:r>
            <a:br>
              <a:rPr lang="ar-IQ" sz="4400" b="1" dirty="0" smtClean="0">
                <a:solidFill>
                  <a:schemeClr val="tx1"/>
                </a:solidFill>
                <a:effectLst/>
              </a:rPr>
            </a:br>
            <a:r>
              <a:rPr lang="ar-IQ" sz="4400" b="1" dirty="0" smtClean="0">
                <a:solidFill>
                  <a:schemeClr val="tx1"/>
                </a:solidFill>
                <a:effectLst/>
              </a:rPr>
              <a:t> والجنس والعائلة للكائنات الحية.</a:t>
            </a:r>
            <a:br>
              <a:rPr lang="ar-IQ" sz="4400" b="1" dirty="0" smtClean="0">
                <a:solidFill>
                  <a:schemeClr val="tx1"/>
                </a:solidFill>
                <a:effectLst/>
              </a:rPr>
            </a:br>
            <a:r>
              <a:rPr lang="ar-IQ" sz="4400" b="1" dirty="0" smtClean="0">
                <a:solidFill>
                  <a:srgbClr val="C00000"/>
                </a:solidFill>
              </a:rPr>
              <a:t/>
            </a:r>
            <a:br>
              <a:rPr lang="ar-IQ" sz="4400" b="1" dirty="0" smtClean="0">
                <a:solidFill>
                  <a:srgbClr val="C00000"/>
                </a:solidFill>
              </a:rPr>
            </a:br>
            <a:r>
              <a:rPr lang="ar-IQ" sz="4400" b="1" dirty="0">
                <a:solidFill>
                  <a:srgbClr val="C00000"/>
                </a:solidFill>
              </a:rPr>
              <a:t>2</a:t>
            </a:r>
            <a:r>
              <a:rPr lang="ar-IQ" sz="4400" b="1" dirty="0" smtClean="0">
                <a:solidFill>
                  <a:srgbClr val="C00000"/>
                </a:solidFill>
              </a:rPr>
              <a:t>- علم البيئة:- </a:t>
            </a:r>
            <a:r>
              <a:rPr lang="ar-IQ" sz="4400" b="1" dirty="0" smtClean="0">
                <a:solidFill>
                  <a:schemeClr val="tx1"/>
                </a:solidFill>
                <a:effectLst/>
              </a:rPr>
              <a:t>يهتم بدراسة مختلف العلاقات بين الكائنات الحية    والوسط الذي تعيش فيه وعلاقة الاحياء مع بعضها البعض والتأثير المتبادل بين الاحياء والوسط الذي تعيش فيه.</a:t>
            </a:r>
            <a:br>
              <a:rPr lang="ar-IQ" sz="4400" b="1" dirty="0" smtClean="0">
                <a:solidFill>
                  <a:schemeClr val="tx1"/>
                </a:solidFill>
                <a:effectLst/>
              </a:rPr>
            </a:br>
            <a:r>
              <a:rPr lang="ar-IQ" sz="4400" b="1" dirty="0" smtClean="0">
                <a:solidFill>
                  <a:srgbClr val="0070C0"/>
                </a:solidFill>
              </a:rPr>
              <a:t/>
            </a:r>
            <a:br>
              <a:rPr lang="ar-IQ" sz="4400" b="1" dirty="0" smtClean="0">
                <a:solidFill>
                  <a:srgbClr val="0070C0"/>
                </a:solidFill>
              </a:rPr>
            </a:br>
            <a:r>
              <a:rPr lang="ar-IQ" sz="4400" b="1" dirty="0">
                <a:solidFill>
                  <a:srgbClr val="0070C0"/>
                </a:solidFill>
              </a:rPr>
              <a:t>3</a:t>
            </a:r>
            <a:r>
              <a:rPr lang="ar-IQ" sz="4400" b="1" dirty="0" smtClean="0">
                <a:solidFill>
                  <a:srgbClr val="0070C0"/>
                </a:solidFill>
              </a:rPr>
              <a:t>- علم المجموعات الحيوية:- </a:t>
            </a:r>
            <a:r>
              <a:rPr lang="ar-IQ" sz="4400" b="1" dirty="0" smtClean="0">
                <a:solidFill>
                  <a:schemeClr val="tx1"/>
                </a:solidFill>
                <a:effectLst/>
              </a:rPr>
              <a:t>هو قسم من الجغرافية الحيوية يهتم بدراسة المجموعات النباتية والحيوانية بمختلف اشكالها وتنظيمها وتراكيبها التصنيفية </a:t>
            </a:r>
            <a:endParaRPr lang="en-US" sz="4400" b="1" dirty="0">
              <a:solidFill>
                <a:schemeClr val="tx1"/>
              </a:solidFill>
              <a:effectLst/>
            </a:endParaRPr>
          </a:p>
        </p:txBody>
      </p:sp>
    </p:spTree>
    <p:extLst>
      <p:ext uri="{BB962C8B-B14F-4D97-AF65-F5344CB8AC3E}">
        <p14:creationId xmlns:p14="http://schemas.microsoft.com/office/powerpoint/2010/main" val="1303004219"/>
      </p:ext>
    </p:extLst>
  </p:cSld>
  <p:clrMapOvr>
    <a:masterClrMapping/>
  </p:clrMapOvr>
  <mc:AlternateContent xmlns:mc="http://schemas.openxmlformats.org/markup-compatibility/2006" xmlns:p14="http://schemas.microsoft.com/office/powerpoint/2010/main">
    <mc:Choice Requires="p14">
      <p:transition spd="slow" p14:dur="2000" advTm="26341"/>
    </mc:Choice>
    <mc:Fallback xmlns="">
      <p:transition spd="slow" advTm="26341"/>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1739837652"/>
              </p:ext>
            </p:extLst>
          </p:nvPr>
        </p:nvGraphicFramePr>
        <p:xfrm>
          <a:off x="2032000" y="504968"/>
          <a:ext cx="9950734" cy="5633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27717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272</TotalTime>
  <Words>491</Words>
  <Application>Microsoft Office PowerPoint</Application>
  <PresentationFormat>Custom</PresentationFormat>
  <Paragraphs>44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انقلاب</vt:lpstr>
      <vt:lpstr>           الجغرافية الحيوية  اعداد  م.م رقية حسن عبدالامير الجامعة المستنصرية / كلية التربية</vt:lpstr>
      <vt:lpstr>الفئة المستهدفة </vt:lpstr>
      <vt:lpstr>الهدف العام: الجغرافية الحيوية تعريفها وموضوعها</vt:lpstr>
      <vt:lpstr>PowerPoint Presentation</vt:lpstr>
      <vt:lpstr>PowerPoint Presentation</vt:lpstr>
      <vt:lpstr>PowerPoint Presentation</vt:lpstr>
      <vt:lpstr>هدف الجغرافية الحيوية:-  تهدف الجغرافية الحيوية إلى وصف وربط وتوضيح الغطاء النباتي والحيواني وعلاقته مع النظام الصخري والنظام الغازي والنظام المائي لذا فان الجغرافية الحيوية تهتم بدراسة الغلاف الحيوي بفرعين رئيسين (الجغرافية النباتية ، جغرافية الحيوان)</vt:lpstr>
      <vt:lpstr> اتجاهات الجغرافية الحيوية:- 1- علم توزيع الانواع:- هو علم يبحث في توزيع مختلف النوع   والجنس والعائلة للكائنات الحية.  2- علم البيئة:- يهتم بدراسة مختلف العلاقات بين الكائنات الحية    والوسط الذي تعيش فيه وعلاقة الاحياء مع بعضها البعض والتأثير المتبادل بين الاحياء والوسط الذي تعيش فيه.  3- علم المجموعات الحيوية:- هو قسم من الجغرافية الحيوية يهتم بدراسة المجموعات النباتية والحيوانية بمختلف اشكالها وتنظيمها وتراكيبها التصنيفية </vt:lpstr>
      <vt:lpstr>PowerPoint Presentation</vt:lpstr>
      <vt:lpstr>PowerPoint Presentation</vt:lpstr>
      <vt:lpstr>PowerPoint Presentation</vt:lpstr>
      <vt:lpstr>PowerPoint Presentation</vt:lpstr>
      <vt:lpstr>PowerPoint Presentation</vt:lpstr>
      <vt:lpstr>نشاط:-  عرف الجغرافية الحيوية.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اثر عناصر المناخ على النشاط البشري</dc:title>
  <dc:creator>saqer</dc:creator>
  <cp:lastModifiedBy>user</cp:lastModifiedBy>
  <cp:revision>26</cp:revision>
  <dcterms:created xsi:type="dcterms:W3CDTF">2024-03-30T11:37:14Z</dcterms:created>
  <dcterms:modified xsi:type="dcterms:W3CDTF">2024-12-16T11:17:35Z</dcterms:modified>
</cp:coreProperties>
</file>