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sldIdLst>
    <p:sldId id="256" r:id="rId2"/>
    <p:sldId id="263" r:id="rId3"/>
    <p:sldId id="257" r:id="rId4"/>
    <p:sldId id="291" r:id="rId5"/>
    <p:sldId id="258" r:id="rId6"/>
    <p:sldId id="265" r:id="rId7"/>
    <p:sldId id="259" r:id="rId8"/>
    <p:sldId id="262" r:id="rId9"/>
    <p:sldId id="260" r:id="rId10"/>
    <p:sldId id="279" r:id="rId11"/>
    <p:sldId id="280" r:id="rId12"/>
    <p:sldId id="281" r:id="rId13"/>
    <p:sldId id="278" r:id="rId14"/>
    <p:sldId id="282" r:id="rId15"/>
    <p:sldId id="283" r:id="rId16"/>
    <p:sldId id="284" r:id="rId17"/>
    <p:sldId id="285" r:id="rId18"/>
    <p:sldId id="286" r:id="rId19"/>
    <p:sldId id="287" r:id="rId20"/>
    <p:sldId id="288" r:id="rId21"/>
    <p:sldId id="289" r:id="rId22"/>
    <p:sldId id="270" r:id="rId23"/>
    <p:sldId id="2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0" d="100"/>
          <a:sy n="70" d="100"/>
        </p:scale>
        <p:origin x="-1166" y="-379"/>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Ali" userId="0ce288ee4c8b7628" providerId="LiveId" clId="{7352A07D-DC8E-4A9C-B152-1E31898919CC}"/>
    <pc:docChg chg="custSel addSld delSld modSld sldOrd">
      <pc:chgData name="Mustafa Ali" userId="0ce288ee4c8b7628" providerId="LiveId" clId="{7352A07D-DC8E-4A9C-B152-1E31898919CC}" dt="2024-04-19T17:56:30.941" v="2385" actId="478"/>
      <pc:docMkLst>
        <pc:docMk/>
      </pc:docMkLst>
      <pc:sldChg chg="addSp delSp modSp mod setBg delAnim">
        <pc:chgData name="Mustafa Ali" userId="0ce288ee4c8b7628" providerId="LiveId" clId="{7352A07D-DC8E-4A9C-B152-1E31898919CC}" dt="2024-04-19T17:37:29.880" v="1492" actId="1076"/>
        <pc:sldMkLst>
          <pc:docMk/>
          <pc:sldMk cId="1231671014" sldId="256"/>
        </pc:sldMkLst>
        <pc:spChg chg="mod">
          <ac:chgData name="Mustafa Ali" userId="0ce288ee4c8b7628" providerId="LiveId" clId="{7352A07D-DC8E-4A9C-B152-1E31898919CC}" dt="2024-04-19T17:37:29.880" v="1492" actId="1076"/>
          <ac:spMkLst>
            <pc:docMk/>
            <pc:sldMk cId="1231671014" sldId="256"/>
            <ac:spMk id="2" creationId="{9F190316-6A65-4C05-9E6C-E3DAEC2D72A6}"/>
          </ac:spMkLst>
        </pc:spChg>
        <pc:spChg chg="del mod">
          <ac:chgData name="Mustafa Ali" userId="0ce288ee4c8b7628" providerId="LiveId" clId="{7352A07D-DC8E-4A9C-B152-1E31898919CC}" dt="2024-04-19T17:19:09.497" v="1259" actId="478"/>
          <ac:spMkLst>
            <pc:docMk/>
            <pc:sldMk cId="1231671014" sldId="256"/>
            <ac:spMk id="3" creationId="{495896B8-6274-497E-98BC-217FDEC90698}"/>
          </ac:spMkLst>
        </pc:spChg>
        <pc:spChg chg="add del mod">
          <ac:chgData name="Mustafa Ali" userId="0ce288ee4c8b7628" providerId="LiveId" clId="{7352A07D-DC8E-4A9C-B152-1E31898919CC}" dt="2024-04-19T17:19:31.378" v="1262" actId="478"/>
          <ac:spMkLst>
            <pc:docMk/>
            <pc:sldMk cId="1231671014" sldId="256"/>
            <ac:spMk id="6" creationId="{DEB7BD11-0E88-43CE-BF9D-BC2CFADA676F}"/>
          </ac:spMkLst>
        </pc:spChg>
        <pc:picChg chg="add del mod">
          <ac:chgData name="Mustafa Ali" userId="0ce288ee4c8b7628" providerId="LiveId" clId="{7352A07D-DC8E-4A9C-B152-1E31898919CC}" dt="2024-04-02T23:02:19.805" v="666"/>
          <ac:picMkLst>
            <pc:docMk/>
            <pc:sldMk cId="1231671014" sldId="256"/>
            <ac:picMk id="4" creationId="{086CF44F-4D81-41E4-A9B3-DA28819D886A}"/>
          </ac:picMkLst>
        </pc:picChg>
        <pc:picChg chg="add del mod">
          <ac:chgData name="Mustafa Ali" userId="0ce288ee4c8b7628" providerId="LiveId" clId="{7352A07D-DC8E-4A9C-B152-1E31898919CC}" dt="2024-04-19T17:19:41.840" v="1263" actId="21"/>
          <ac:picMkLst>
            <pc:docMk/>
            <pc:sldMk cId="1231671014" sldId="256"/>
            <ac:picMk id="4" creationId="{4F7EA9B5-5813-402C-A54C-AF808F59C84F}"/>
          </ac:picMkLst>
        </pc:picChg>
        <pc:picChg chg="add del mod">
          <ac:chgData name="Mustafa Ali" userId="0ce288ee4c8b7628" providerId="LiveId" clId="{7352A07D-DC8E-4A9C-B152-1E31898919CC}" dt="2024-04-04T02:39:20.384" v="1149"/>
          <ac:picMkLst>
            <pc:docMk/>
            <pc:sldMk cId="1231671014" sldId="256"/>
            <ac:picMk id="5" creationId="{562AABF8-1AE7-49E1-8C4C-16A877064EB8}"/>
          </ac:picMkLst>
        </pc:picChg>
        <pc:picChg chg="add del mod">
          <ac:chgData name="Mustafa Ali" userId="0ce288ee4c8b7628" providerId="LiveId" clId="{7352A07D-DC8E-4A9C-B152-1E31898919CC}" dt="2024-04-19T17:34:04.721" v="1373" actId="478"/>
          <ac:picMkLst>
            <pc:docMk/>
            <pc:sldMk cId="1231671014" sldId="256"/>
            <ac:picMk id="8" creationId="{3B290AD5-3B7E-4B03-9791-A45CE8443D25}"/>
          </ac:picMkLst>
        </pc:picChg>
      </pc:sldChg>
      <pc:sldChg chg="addSp delSp modSp mod">
        <pc:chgData name="Mustafa Ali" userId="0ce288ee4c8b7628" providerId="LiveId" clId="{7352A07D-DC8E-4A9C-B152-1E31898919CC}" dt="2024-04-19T17:42:23.737" v="1702" actId="207"/>
        <pc:sldMkLst>
          <pc:docMk/>
          <pc:sldMk cId="545272665" sldId="257"/>
        </pc:sldMkLst>
        <pc:spChg chg="mod">
          <ac:chgData name="Mustafa Ali" userId="0ce288ee4c8b7628" providerId="LiveId" clId="{7352A07D-DC8E-4A9C-B152-1E31898919CC}" dt="2024-04-19T17:41:48.558" v="1701" actId="113"/>
          <ac:spMkLst>
            <pc:docMk/>
            <pc:sldMk cId="545272665" sldId="257"/>
            <ac:spMk id="2" creationId="{91BF2913-A514-4A66-8ED6-070979CFC1D2}"/>
          </ac:spMkLst>
        </pc:spChg>
        <pc:spChg chg="mod">
          <ac:chgData name="Mustafa Ali" userId="0ce288ee4c8b7628" providerId="LiveId" clId="{7352A07D-DC8E-4A9C-B152-1E31898919CC}" dt="2024-04-19T17:42:23.737" v="1702" actId="207"/>
          <ac:spMkLst>
            <pc:docMk/>
            <pc:sldMk cId="545272665" sldId="257"/>
            <ac:spMk id="3" creationId="{5BDD28FE-EFAA-47AE-98E1-605BB9C512CB}"/>
          </ac:spMkLst>
        </pc:spChg>
        <pc:picChg chg="add mod">
          <ac:chgData name="Mustafa Ali" userId="0ce288ee4c8b7628" providerId="LiveId" clId="{7352A07D-DC8E-4A9C-B152-1E31898919CC}" dt="2024-04-04T02:39:20.384" v="1149"/>
          <ac:picMkLst>
            <pc:docMk/>
            <pc:sldMk cId="545272665" sldId="257"/>
            <ac:picMk id="4" creationId="{027FA95F-E681-46C6-994C-03530504DD63}"/>
          </ac:picMkLst>
        </pc:picChg>
        <pc:picChg chg="add del mod">
          <ac:chgData name="Mustafa Ali" userId="0ce288ee4c8b7628" providerId="LiveId" clId="{7352A07D-DC8E-4A9C-B152-1E31898919CC}" dt="2024-04-02T23:02:19.805" v="666"/>
          <ac:picMkLst>
            <pc:docMk/>
            <pc:sldMk cId="545272665" sldId="257"/>
            <ac:picMk id="4" creationId="{D2442DDA-540A-4A7B-BCF3-EEE4FC671AA0}"/>
          </ac:picMkLst>
        </pc:picChg>
        <pc:picChg chg="add del mod">
          <ac:chgData name="Mustafa Ali" userId="0ce288ee4c8b7628" providerId="LiveId" clId="{7352A07D-DC8E-4A9C-B152-1E31898919CC}" dt="2024-04-04T02:39:20.384" v="1149"/>
          <ac:picMkLst>
            <pc:docMk/>
            <pc:sldMk cId="545272665" sldId="257"/>
            <ac:picMk id="5" creationId="{8AEBD86F-EAB6-4A64-B31C-87E70CF45C10}"/>
          </ac:picMkLst>
        </pc:picChg>
      </pc:sldChg>
      <pc:sldChg chg="addSp delSp modSp mod delAnim">
        <pc:chgData name="Mustafa Ali" userId="0ce288ee4c8b7628" providerId="LiveId" clId="{7352A07D-DC8E-4A9C-B152-1E31898919CC}" dt="2024-04-19T17:56:30.941" v="2385" actId="478"/>
        <pc:sldMkLst>
          <pc:docMk/>
          <pc:sldMk cId="3460965318" sldId="258"/>
        </pc:sldMkLst>
        <pc:spChg chg="mod">
          <ac:chgData name="Mustafa Ali" userId="0ce288ee4c8b7628" providerId="LiveId" clId="{7352A07D-DC8E-4A9C-B152-1E31898919CC}" dt="2024-04-19T17:55:54.714" v="2383" actId="20577"/>
          <ac:spMkLst>
            <pc:docMk/>
            <pc:sldMk cId="3460965318" sldId="258"/>
            <ac:spMk id="3" creationId="{A87E6515-249D-4335-881F-33539ED5B1C9}"/>
          </ac:spMkLst>
        </pc:spChg>
        <pc:graphicFrameChg chg="mod modGraphic">
          <ac:chgData name="Mustafa Ali" userId="0ce288ee4c8b7628" providerId="LiveId" clId="{7352A07D-DC8E-4A9C-B152-1E31898919CC}" dt="2024-04-19T17:45:30.437" v="1811" actId="403"/>
          <ac:graphicFrameMkLst>
            <pc:docMk/>
            <pc:sldMk cId="3460965318" sldId="258"/>
            <ac:graphicFrameMk id="4" creationId="{D76F569A-2156-44EC-9DED-A19EE9851057}"/>
          </ac:graphicFrameMkLst>
        </pc:graphicFrameChg>
        <pc:picChg chg="add del mod">
          <ac:chgData name="Mustafa Ali" userId="0ce288ee4c8b7628" providerId="LiveId" clId="{7352A07D-DC8E-4A9C-B152-1E31898919CC}" dt="2024-04-04T02:39:20.384" v="1149"/>
          <ac:picMkLst>
            <pc:docMk/>
            <pc:sldMk cId="3460965318" sldId="258"/>
            <ac:picMk id="2" creationId="{96D57A91-E3A2-4604-9510-B6B6D5183141}"/>
          </ac:picMkLst>
        </pc:picChg>
        <pc:picChg chg="add del mod">
          <ac:chgData name="Mustafa Ali" userId="0ce288ee4c8b7628" providerId="LiveId" clId="{7352A07D-DC8E-4A9C-B152-1E31898919CC}" dt="2024-04-19T17:56:30.941" v="2385" actId="478"/>
          <ac:picMkLst>
            <pc:docMk/>
            <pc:sldMk cId="3460965318" sldId="258"/>
            <ac:picMk id="5" creationId="{3D65BAB0-3B9F-4F57-BB74-EFCBB430997C}"/>
          </ac:picMkLst>
        </pc:picChg>
      </pc:sldChg>
      <pc:sldChg chg="addSp delSp modSp">
        <pc:chgData name="Mustafa Ali" userId="0ce288ee4c8b7628" providerId="LiveId" clId="{7352A07D-DC8E-4A9C-B152-1E31898919CC}" dt="2024-04-04T02:39:20.384" v="1149"/>
        <pc:sldMkLst>
          <pc:docMk/>
          <pc:sldMk cId="3371627961" sldId="259"/>
        </pc:sldMkLst>
        <pc:picChg chg="add del mod">
          <ac:chgData name="Mustafa Ali" userId="0ce288ee4c8b7628" providerId="LiveId" clId="{7352A07D-DC8E-4A9C-B152-1E31898919CC}" dt="2024-04-04T02:39:20.384" v="1149"/>
          <ac:picMkLst>
            <pc:docMk/>
            <pc:sldMk cId="3371627961" sldId="259"/>
            <ac:picMk id="4" creationId="{50070DCC-8E89-4CE4-B8F8-BF02512A6FF8}"/>
          </ac:picMkLst>
        </pc:picChg>
        <pc:picChg chg="add mod">
          <ac:chgData name="Mustafa Ali" userId="0ce288ee4c8b7628" providerId="LiveId" clId="{7352A07D-DC8E-4A9C-B152-1E31898919CC}" dt="2024-04-04T02:39:20.384" v="1149"/>
          <ac:picMkLst>
            <pc:docMk/>
            <pc:sldMk cId="3371627961" sldId="259"/>
            <ac:picMk id="5" creationId="{D30E0E5B-14D2-46D5-9F65-A8FD7DAF5338}"/>
          </ac:picMkLst>
        </pc:picChg>
      </pc:sldChg>
      <pc:sldChg chg="addSp delSp modSp mod ord">
        <pc:chgData name="Mustafa Ali" userId="0ce288ee4c8b7628" providerId="LiveId" clId="{7352A07D-DC8E-4A9C-B152-1E31898919CC}" dt="2024-04-19T17:17:04.760" v="1160"/>
        <pc:sldMkLst>
          <pc:docMk/>
          <pc:sldMk cId="1303004219" sldId="260"/>
        </pc:sldMkLst>
        <pc:spChg chg="mod">
          <ac:chgData name="Mustafa Ali" userId="0ce288ee4c8b7628" providerId="LiveId" clId="{7352A07D-DC8E-4A9C-B152-1E31898919CC}" dt="2024-04-03T02:04:51.665" v="1147" actId="20577"/>
          <ac:spMkLst>
            <pc:docMk/>
            <pc:sldMk cId="1303004219" sldId="260"/>
            <ac:spMk id="2" creationId="{14083BB5-B50A-4253-8F1D-8E49FB734F75}"/>
          </ac:spMkLst>
        </pc:spChg>
        <pc:spChg chg="mod">
          <ac:chgData name="Mustafa Ali" userId="0ce288ee4c8b7628" providerId="LiveId" clId="{7352A07D-DC8E-4A9C-B152-1E31898919CC}" dt="2024-04-03T02:04:55.386" v="1148" actId="20577"/>
          <ac:spMkLst>
            <pc:docMk/>
            <pc:sldMk cId="1303004219" sldId="260"/>
            <ac:spMk id="3" creationId="{443A2804-9A52-430D-BFB3-4F3E51AF4293}"/>
          </ac:spMkLst>
        </pc:spChg>
        <pc:picChg chg="add del mod">
          <ac:chgData name="Mustafa Ali" userId="0ce288ee4c8b7628" providerId="LiveId" clId="{7352A07D-DC8E-4A9C-B152-1E31898919CC}" dt="2024-04-04T02:39:20.384" v="1149"/>
          <ac:picMkLst>
            <pc:docMk/>
            <pc:sldMk cId="1303004219" sldId="260"/>
            <ac:picMk id="4" creationId="{D9194054-10E8-414D-BB40-EE220E1F62E6}"/>
          </ac:picMkLst>
        </pc:picChg>
        <pc:picChg chg="add mod">
          <ac:chgData name="Mustafa Ali" userId="0ce288ee4c8b7628" providerId="LiveId" clId="{7352A07D-DC8E-4A9C-B152-1E31898919CC}" dt="2024-04-04T02:39:20.384" v="1149"/>
          <ac:picMkLst>
            <pc:docMk/>
            <pc:sldMk cId="1303004219" sldId="260"/>
            <ac:picMk id="5" creationId="{C960BA45-DCA4-4C61-BEA0-5510CB6E674F}"/>
          </ac:picMkLst>
        </pc:picChg>
      </pc:sldChg>
      <pc:sldChg chg="add">
        <pc:chgData name="Mustafa Ali" userId="0ce288ee4c8b7628" providerId="LiveId" clId="{7352A07D-DC8E-4A9C-B152-1E31898919CC}" dt="2024-04-19T17:17:17.082" v="1161"/>
        <pc:sldMkLst>
          <pc:docMk/>
          <pc:sldMk cId="1822771756" sldId="261"/>
        </pc:sldMkLst>
      </pc:sldChg>
      <pc:sldChg chg="add del">
        <pc:chgData name="Mustafa Ali" userId="0ce288ee4c8b7628" providerId="LiveId" clId="{7352A07D-DC8E-4A9C-B152-1E31898919CC}" dt="2024-04-19T17:16:28.461" v="1151"/>
        <pc:sldMkLst>
          <pc:docMk/>
          <pc:sldMk cId="2423306811" sldId="261"/>
        </pc:sldMkLst>
      </pc:sldChg>
      <pc:sldChg chg="addSp modSp del mod">
        <pc:chgData name="Mustafa Ali" userId="0ce288ee4c8b7628" providerId="LiveId" clId="{7352A07D-DC8E-4A9C-B152-1E31898919CC}" dt="2024-04-02T23:09:19.337" v="680" actId="2696"/>
        <pc:sldMkLst>
          <pc:docMk/>
          <pc:sldMk cId="4212659930" sldId="261"/>
        </pc:sldMkLst>
        <pc:spChg chg="mod">
          <ac:chgData name="Mustafa Ali" userId="0ce288ee4c8b7628" providerId="LiveId" clId="{7352A07D-DC8E-4A9C-B152-1E31898919CC}" dt="2024-04-02T17:20:15.963" v="438" actId="20577"/>
          <ac:spMkLst>
            <pc:docMk/>
            <pc:sldMk cId="4212659930" sldId="261"/>
            <ac:spMk id="2" creationId="{DE3BCD49-17CA-42A5-83F7-81E5C9A5782B}"/>
          </ac:spMkLst>
        </pc:spChg>
        <pc:picChg chg="add mod">
          <ac:chgData name="Mustafa Ali" userId="0ce288ee4c8b7628" providerId="LiveId" clId="{7352A07D-DC8E-4A9C-B152-1E31898919CC}" dt="2024-04-02T23:02:19.805" v="666"/>
          <ac:picMkLst>
            <pc:docMk/>
            <pc:sldMk cId="4212659930" sldId="261"/>
            <ac:picMk id="3" creationId="{D3102236-D1CC-46BD-80D1-EB0A44F0CE3C}"/>
          </ac:picMkLst>
        </pc:picChg>
      </pc:sldChg>
      <pc:sldChg chg="addSp modSp mod">
        <pc:chgData name="Mustafa Ali" userId="0ce288ee4c8b7628" providerId="LiveId" clId="{7352A07D-DC8E-4A9C-B152-1E31898919CC}" dt="2024-04-04T02:39:20.384" v="1149"/>
        <pc:sldMkLst>
          <pc:docMk/>
          <pc:sldMk cId="2271915448" sldId="262"/>
        </pc:sldMkLst>
        <pc:spChg chg="mod">
          <ac:chgData name="Mustafa Ali" userId="0ce288ee4c8b7628" providerId="LiveId" clId="{7352A07D-DC8E-4A9C-B152-1E31898919CC}" dt="2024-04-03T01:59:53.136" v="1059" actId="20577"/>
          <ac:spMkLst>
            <pc:docMk/>
            <pc:sldMk cId="2271915448" sldId="262"/>
            <ac:spMk id="2" creationId="{6E1B2842-7647-4A24-A27C-1F5C69B6598A}"/>
          </ac:spMkLst>
        </pc:spChg>
        <pc:picChg chg="add mod">
          <ac:chgData name="Mustafa Ali" userId="0ce288ee4c8b7628" providerId="LiveId" clId="{7352A07D-DC8E-4A9C-B152-1E31898919CC}" dt="2024-04-04T02:39:20.384" v="1149"/>
          <ac:picMkLst>
            <pc:docMk/>
            <pc:sldMk cId="2271915448" sldId="262"/>
            <ac:picMk id="3" creationId="{B9DE6198-A610-4944-89B6-FC32AABA13E2}"/>
          </ac:picMkLst>
        </pc:picChg>
      </pc:sldChg>
      <pc:sldChg chg="addSp delSp modSp mod delAnim">
        <pc:chgData name="Mustafa Ali" userId="0ce288ee4c8b7628" providerId="LiveId" clId="{7352A07D-DC8E-4A9C-B152-1E31898919CC}" dt="2024-04-19T17:20:46.426" v="1273" actId="403"/>
        <pc:sldMkLst>
          <pc:docMk/>
          <pc:sldMk cId="3192836260" sldId="263"/>
        </pc:sldMkLst>
        <pc:spChg chg="mod">
          <ac:chgData name="Mustafa Ali" userId="0ce288ee4c8b7628" providerId="LiveId" clId="{7352A07D-DC8E-4A9C-B152-1E31898919CC}" dt="2024-04-19T17:20:23.106" v="1268" actId="255"/>
          <ac:spMkLst>
            <pc:docMk/>
            <pc:sldMk cId="3192836260" sldId="263"/>
            <ac:spMk id="2" creationId="{B5C0EDA3-D3F9-448E-B290-5F5C4E184ABA}"/>
          </ac:spMkLst>
        </pc:spChg>
        <pc:spChg chg="mod">
          <ac:chgData name="Mustafa Ali" userId="0ce288ee4c8b7628" providerId="LiveId" clId="{7352A07D-DC8E-4A9C-B152-1E31898919CC}" dt="2024-04-19T17:20:46.426" v="1273" actId="403"/>
          <ac:spMkLst>
            <pc:docMk/>
            <pc:sldMk cId="3192836260" sldId="263"/>
            <ac:spMk id="3" creationId="{141443A1-8C0C-487F-B393-6FF80D0704EF}"/>
          </ac:spMkLst>
        </pc:spChg>
        <pc:picChg chg="add del mod">
          <ac:chgData name="Mustafa Ali" userId="0ce288ee4c8b7628" providerId="LiveId" clId="{7352A07D-DC8E-4A9C-B152-1E31898919CC}" dt="2024-04-19T17:19:57.537" v="1264" actId="21"/>
          <ac:picMkLst>
            <pc:docMk/>
            <pc:sldMk cId="3192836260" sldId="263"/>
            <ac:picMk id="4" creationId="{B19C872D-692B-484E-B0DD-F955D32153D1}"/>
          </ac:picMkLst>
        </pc:picChg>
        <pc:picChg chg="add del mod">
          <ac:chgData name="Mustafa Ali" userId="0ce288ee4c8b7628" providerId="LiveId" clId="{7352A07D-DC8E-4A9C-B152-1E31898919CC}" dt="2024-04-02T23:02:19.805" v="666"/>
          <ac:picMkLst>
            <pc:docMk/>
            <pc:sldMk cId="3192836260" sldId="263"/>
            <ac:picMk id="4" creationId="{D80F5C77-D69D-4105-9FB0-341FFB53CA1B}"/>
          </ac:picMkLst>
        </pc:picChg>
        <pc:picChg chg="add del mod">
          <ac:chgData name="Mustafa Ali" userId="0ce288ee4c8b7628" providerId="LiveId" clId="{7352A07D-DC8E-4A9C-B152-1E31898919CC}" dt="2024-04-04T02:39:20.384" v="1149"/>
          <ac:picMkLst>
            <pc:docMk/>
            <pc:sldMk cId="3192836260" sldId="263"/>
            <ac:picMk id="5" creationId="{D184BC31-DFB7-460C-9B89-E812BBB47233}"/>
          </ac:picMkLst>
        </pc:picChg>
      </pc:sldChg>
      <pc:sldChg chg="addSp delSp modSp mod">
        <pc:chgData name="Mustafa Ali" userId="0ce288ee4c8b7628" providerId="LiveId" clId="{7352A07D-DC8E-4A9C-B152-1E31898919CC}" dt="2024-04-19T17:44:30.883" v="1796" actId="20577"/>
        <pc:sldMkLst>
          <pc:docMk/>
          <pc:sldMk cId="740962776" sldId="264"/>
        </pc:sldMkLst>
        <pc:spChg chg="del">
          <ac:chgData name="Mustafa Ali" userId="0ce288ee4c8b7628" providerId="LiveId" clId="{7352A07D-DC8E-4A9C-B152-1E31898919CC}" dt="2024-04-02T17:22:51.605" v="534" actId="12084"/>
          <ac:spMkLst>
            <pc:docMk/>
            <pc:sldMk cId="740962776" sldId="264"/>
            <ac:spMk id="2" creationId="{5EEF26AF-0D38-48DA-8C68-E4D7C3C4B1F6}"/>
          </ac:spMkLst>
        </pc:spChg>
        <pc:spChg chg="mod">
          <ac:chgData name="Mustafa Ali" userId="0ce288ee4c8b7628" providerId="LiveId" clId="{7352A07D-DC8E-4A9C-B152-1E31898919CC}" dt="2024-04-19T17:44:30.883" v="1796" actId="20577"/>
          <ac:spMkLst>
            <pc:docMk/>
            <pc:sldMk cId="740962776" sldId="264"/>
            <ac:spMk id="3" creationId="{5E568C5B-1F6C-428A-9C98-E44175309F8C}"/>
          </ac:spMkLst>
        </pc:spChg>
        <pc:graphicFrameChg chg="add mod">
          <ac:chgData name="Mustafa Ali" userId="0ce288ee4c8b7628" providerId="LiveId" clId="{7352A07D-DC8E-4A9C-B152-1E31898919CC}" dt="2024-04-19T17:42:37.524" v="1703" actId="2711"/>
          <ac:graphicFrameMkLst>
            <pc:docMk/>
            <pc:sldMk cId="740962776" sldId="264"/>
            <ac:graphicFrameMk id="4" creationId="{4438E245-1C4D-45FE-A5BB-16FA082297BF}"/>
          </ac:graphicFrameMkLst>
        </pc:graphicFrameChg>
        <pc:picChg chg="add del mod">
          <ac:chgData name="Mustafa Ali" userId="0ce288ee4c8b7628" providerId="LiveId" clId="{7352A07D-DC8E-4A9C-B152-1E31898919CC}" dt="2024-04-04T02:39:20.384" v="1149"/>
          <ac:picMkLst>
            <pc:docMk/>
            <pc:sldMk cId="740962776" sldId="264"/>
            <ac:picMk id="2" creationId="{EE5CA827-66BD-4C84-B57D-88EACC769B16}"/>
          </ac:picMkLst>
        </pc:picChg>
        <pc:picChg chg="add mod">
          <ac:chgData name="Mustafa Ali" userId="0ce288ee4c8b7628" providerId="LiveId" clId="{7352A07D-DC8E-4A9C-B152-1E31898919CC}" dt="2024-04-04T02:39:20.384" v="1149"/>
          <ac:picMkLst>
            <pc:docMk/>
            <pc:sldMk cId="740962776" sldId="264"/>
            <ac:picMk id="5" creationId="{469034FC-6E13-4CC8-A9BD-62CB0A02DF91}"/>
          </ac:picMkLst>
        </pc:picChg>
      </pc:sldChg>
      <pc:sldChg chg="addSp delSp modSp new mod">
        <pc:chgData name="Mustafa Ali" userId="0ce288ee4c8b7628" providerId="LiveId" clId="{7352A07D-DC8E-4A9C-B152-1E31898919CC}" dt="2024-04-19T17:16:39.711" v="1152"/>
        <pc:sldMkLst>
          <pc:docMk/>
          <pc:sldMk cId="1675804581" sldId="265"/>
        </pc:sldMkLst>
        <pc:spChg chg="del mod">
          <ac:chgData name="Mustafa Ali" userId="0ce288ee4c8b7628" providerId="LiveId" clId="{7352A07D-DC8E-4A9C-B152-1E31898919CC}" dt="2024-04-02T22:58:00.107" v="664" actId="12084"/>
          <ac:spMkLst>
            <pc:docMk/>
            <pc:sldMk cId="1675804581" sldId="265"/>
            <ac:spMk id="2" creationId="{8FD12AF2-2271-41AB-B674-14570F655118}"/>
          </ac:spMkLst>
        </pc:spChg>
        <pc:spChg chg="mod">
          <ac:chgData name="Mustafa Ali" userId="0ce288ee4c8b7628" providerId="LiveId" clId="{7352A07D-DC8E-4A9C-B152-1E31898919CC}" dt="2024-04-19T17:16:39.711" v="1152"/>
          <ac:spMkLst>
            <pc:docMk/>
            <pc:sldMk cId="1675804581" sldId="265"/>
            <ac:spMk id="3" creationId="{BDDC83EF-E786-4DE0-B038-FB090A763B61}"/>
          </ac:spMkLst>
        </pc:spChg>
        <pc:graphicFrameChg chg="add mod">
          <ac:chgData name="Mustafa Ali" userId="0ce288ee4c8b7628" providerId="LiveId" clId="{7352A07D-DC8E-4A9C-B152-1E31898919CC}" dt="2024-04-02T22:58:04.023" v="665" actId="12100"/>
          <ac:graphicFrameMkLst>
            <pc:docMk/>
            <pc:sldMk cId="1675804581" sldId="265"/>
            <ac:graphicFrameMk id="4" creationId="{777DE9B7-54CB-468E-8985-75D5CF8253F3}"/>
          </ac:graphicFrameMkLst>
        </pc:graphicFrameChg>
        <pc:picChg chg="add mod">
          <ac:chgData name="Mustafa Ali" userId="0ce288ee4c8b7628" providerId="LiveId" clId="{7352A07D-DC8E-4A9C-B152-1E31898919CC}" dt="2024-04-04T02:39:20.384" v="1149"/>
          <ac:picMkLst>
            <pc:docMk/>
            <pc:sldMk cId="1675804581" sldId="265"/>
            <ac:picMk id="2" creationId="{BDBB0EBF-3E85-434A-8762-6F57AE24AD13}"/>
          </ac:picMkLst>
        </pc:picChg>
        <pc:picChg chg="add del mod">
          <ac:chgData name="Mustafa Ali" userId="0ce288ee4c8b7628" providerId="LiveId" clId="{7352A07D-DC8E-4A9C-B152-1E31898919CC}" dt="2024-04-04T02:39:20.384" v="1149"/>
          <ac:picMkLst>
            <pc:docMk/>
            <pc:sldMk cId="1675804581" sldId="265"/>
            <ac:picMk id="5" creationId="{60A66AB5-5F1C-465A-86B6-2B36C7ABD2AC}"/>
          </ac:picMkLst>
        </pc:picChg>
      </pc:sldChg>
      <pc:sldChg chg="addSp delSp modSp new mod">
        <pc:chgData name="Mustafa Ali" userId="0ce288ee4c8b7628" providerId="LiveId" clId="{7352A07D-DC8E-4A9C-B152-1E31898919CC}" dt="2024-04-19T17:16:40.193" v="1157" actId="27636"/>
        <pc:sldMkLst>
          <pc:docMk/>
          <pc:sldMk cId="2486431693" sldId="266"/>
        </pc:sldMkLst>
        <pc:spChg chg="mod">
          <ac:chgData name="Mustafa Ali" userId="0ce288ee4c8b7628" providerId="LiveId" clId="{7352A07D-DC8E-4A9C-B152-1E31898919CC}" dt="2024-04-19T17:16:40.193" v="1157" actId="27636"/>
          <ac:spMkLst>
            <pc:docMk/>
            <pc:sldMk cId="2486431693" sldId="266"/>
            <ac:spMk id="2" creationId="{E6F03986-CAD0-44E8-8B78-B192CA4BBEFF}"/>
          </ac:spMkLst>
        </pc:spChg>
        <pc:spChg chg="del mod">
          <ac:chgData name="Mustafa Ali" userId="0ce288ee4c8b7628" providerId="LiveId" clId="{7352A07D-DC8E-4A9C-B152-1E31898919CC}" dt="2024-04-02T23:08:13.220" v="674" actId="478"/>
          <ac:spMkLst>
            <pc:docMk/>
            <pc:sldMk cId="2486431693" sldId="266"/>
            <ac:spMk id="3" creationId="{6A07439C-F28B-4ADA-95CC-35050F672112}"/>
          </ac:spMkLst>
        </pc:spChg>
        <pc:picChg chg="add mod">
          <ac:chgData name="Mustafa Ali" userId="0ce288ee4c8b7628" providerId="LiveId" clId="{7352A07D-DC8E-4A9C-B152-1E31898919CC}" dt="2024-04-04T02:39:20.384" v="1149"/>
          <ac:picMkLst>
            <pc:docMk/>
            <pc:sldMk cId="2486431693" sldId="266"/>
            <ac:picMk id="3" creationId="{220E4550-545A-49D7-8DAF-09C49A9FE55E}"/>
          </ac:picMkLst>
        </pc:picChg>
      </pc:sldChg>
      <pc:sldChg chg="addSp delSp modSp new mod">
        <pc:chgData name="Mustafa Ali" userId="0ce288ee4c8b7628" providerId="LiveId" clId="{7352A07D-DC8E-4A9C-B152-1E31898919CC}" dt="2024-04-19T17:16:40.236" v="1158" actId="27636"/>
        <pc:sldMkLst>
          <pc:docMk/>
          <pc:sldMk cId="272876179" sldId="267"/>
        </pc:sldMkLst>
        <pc:spChg chg="mod">
          <ac:chgData name="Mustafa Ali" userId="0ce288ee4c8b7628" providerId="LiveId" clId="{7352A07D-DC8E-4A9C-B152-1E31898919CC}" dt="2024-04-19T17:16:40.236" v="1158" actId="27636"/>
          <ac:spMkLst>
            <pc:docMk/>
            <pc:sldMk cId="272876179" sldId="267"/>
            <ac:spMk id="2" creationId="{571A0C04-EFFF-4310-95C8-F112F34DCA17}"/>
          </ac:spMkLst>
        </pc:spChg>
        <pc:spChg chg="del mod">
          <ac:chgData name="Mustafa Ali" userId="0ce288ee4c8b7628" providerId="LiveId" clId="{7352A07D-DC8E-4A9C-B152-1E31898919CC}" dt="2024-04-03T01:54:57.790" v="683" actId="478"/>
          <ac:spMkLst>
            <pc:docMk/>
            <pc:sldMk cId="272876179" sldId="267"/>
            <ac:spMk id="3" creationId="{8884F8A8-8B4A-4726-A790-D2033CE3CC9A}"/>
          </ac:spMkLst>
        </pc:spChg>
        <pc:picChg chg="add mod">
          <ac:chgData name="Mustafa Ali" userId="0ce288ee4c8b7628" providerId="LiveId" clId="{7352A07D-DC8E-4A9C-B152-1E31898919CC}" dt="2024-04-04T02:39:20.384" v="1149"/>
          <ac:picMkLst>
            <pc:docMk/>
            <pc:sldMk cId="272876179" sldId="267"/>
            <ac:picMk id="3" creationId="{8C1AB615-43E4-4D35-9A03-D782A8BDA5C2}"/>
          </ac:picMkLst>
        </pc:picChg>
      </pc:sldChg>
      <pc:sldChg chg="add del">
        <pc:chgData name="Mustafa Ali" userId="0ce288ee4c8b7628" providerId="LiveId" clId="{7352A07D-DC8E-4A9C-B152-1E31898919CC}" dt="2024-04-19T17:16:28.461" v="1151"/>
        <pc:sldMkLst>
          <pc:docMk/>
          <pc:sldMk cId="1239481086" sldId="268"/>
        </pc:sldMkLst>
      </pc:sldChg>
      <pc:sldChg chg="add">
        <pc:chgData name="Mustafa Ali" userId="0ce288ee4c8b7628" providerId="LiveId" clId="{7352A07D-DC8E-4A9C-B152-1E31898919CC}" dt="2024-04-19T17:17:17.082" v="1161"/>
        <pc:sldMkLst>
          <pc:docMk/>
          <pc:sldMk cId="3966473477" sldId="268"/>
        </pc:sldMkLst>
      </pc:sldChg>
      <pc:sldChg chg="add">
        <pc:chgData name="Mustafa Ali" userId="0ce288ee4c8b7628" providerId="LiveId" clId="{7352A07D-DC8E-4A9C-B152-1E31898919CC}" dt="2024-04-19T17:17:17.082" v="1161"/>
        <pc:sldMkLst>
          <pc:docMk/>
          <pc:sldMk cId="2607278474" sldId="269"/>
        </pc:sldMkLst>
      </pc:sldChg>
      <pc:sldChg chg="add del">
        <pc:chgData name="Mustafa Ali" userId="0ce288ee4c8b7628" providerId="LiveId" clId="{7352A07D-DC8E-4A9C-B152-1E31898919CC}" dt="2024-04-19T17:16:28.461" v="1151"/>
        <pc:sldMkLst>
          <pc:docMk/>
          <pc:sldMk cId="3205123179" sldId="269"/>
        </pc:sldMkLst>
      </pc:sldChg>
      <pc:sldChg chg="add">
        <pc:chgData name="Mustafa Ali" userId="0ce288ee4c8b7628" providerId="LiveId" clId="{7352A07D-DC8E-4A9C-B152-1E31898919CC}" dt="2024-04-19T17:17:17.082" v="1161"/>
        <pc:sldMkLst>
          <pc:docMk/>
          <pc:sldMk cId="1317553660" sldId="270"/>
        </pc:sldMkLst>
      </pc:sldChg>
      <pc:sldChg chg="add del">
        <pc:chgData name="Mustafa Ali" userId="0ce288ee4c8b7628" providerId="LiveId" clId="{7352A07D-DC8E-4A9C-B152-1E31898919CC}" dt="2024-04-19T17:16:28.461" v="1151"/>
        <pc:sldMkLst>
          <pc:docMk/>
          <pc:sldMk cId="4148836232" sldId="270"/>
        </pc:sldMkLst>
      </pc:sldChg>
      <pc:sldChg chg="add">
        <pc:chgData name="Mustafa Ali" userId="0ce288ee4c8b7628" providerId="LiveId" clId="{7352A07D-DC8E-4A9C-B152-1E31898919CC}" dt="2024-04-19T17:17:17.082" v="1161"/>
        <pc:sldMkLst>
          <pc:docMk/>
          <pc:sldMk cId="364779915" sldId="271"/>
        </pc:sldMkLst>
      </pc:sldChg>
      <pc:sldChg chg="add del">
        <pc:chgData name="Mustafa Ali" userId="0ce288ee4c8b7628" providerId="LiveId" clId="{7352A07D-DC8E-4A9C-B152-1E31898919CC}" dt="2024-04-19T17:16:28.461" v="1151"/>
        <pc:sldMkLst>
          <pc:docMk/>
          <pc:sldMk cId="1003557447" sldId="271"/>
        </pc:sldMkLst>
      </pc:sldChg>
      <pc:sldChg chg="add">
        <pc:chgData name="Mustafa Ali" userId="0ce288ee4c8b7628" providerId="LiveId" clId="{7352A07D-DC8E-4A9C-B152-1E31898919CC}" dt="2024-04-19T17:17:17.082" v="1161"/>
        <pc:sldMkLst>
          <pc:docMk/>
          <pc:sldMk cId="1098262303" sldId="272"/>
        </pc:sldMkLst>
      </pc:sldChg>
      <pc:sldChg chg="add del">
        <pc:chgData name="Mustafa Ali" userId="0ce288ee4c8b7628" providerId="LiveId" clId="{7352A07D-DC8E-4A9C-B152-1E31898919CC}" dt="2024-04-19T17:16:28.461" v="1151"/>
        <pc:sldMkLst>
          <pc:docMk/>
          <pc:sldMk cId="1830288170" sldId="272"/>
        </pc:sldMkLst>
      </pc:sldChg>
      <pc:sldChg chg="add">
        <pc:chgData name="Mustafa Ali" userId="0ce288ee4c8b7628" providerId="LiveId" clId="{7352A07D-DC8E-4A9C-B152-1E31898919CC}" dt="2024-04-19T17:17:17.082" v="1161"/>
        <pc:sldMkLst>
          <pc:docMk/>
          <pc:sldMk cId="86904622" sldId="273"/>
        </pc:sldMkLst>
      </pc:sldChg>
      <pc:sldChg chg="add del">
        <pc:chgData name="Mustafa Ali" userId="0ce288ee4c8b7628" providerId="LiveId" clId="{7352A07D-DC8E-4A9C-B152-1E31898919CC}" dt="2024-04-19T17:16:28.461" v="1151"/>
        <pc:sldMkLst>
          <pc:docMk/>
          <pc:sldMk cId="3708306955" sldId="273"/>
        </pc:sldMkLst>
      </pc:sldChg>
      <pc:sldChg chg="add del">
        <pc:chgData name="Mustafa Ali" userId="0ce288ee4c8b7628" providerId="LiveId" clId="{7352A07D-DC8E-4A9C-B152-1E31898919CC}" dt="2024-04-19T17:16:28.461" v="1151"/>
        <pc:sldMkLst>
          <pc:docMk/>
          <pc:sldMk cId="427949496" sldId="274"/>
        </pc:sldMkLst>
      </pc:sldChg>
      <pc:sldChg chg="add">
        <pc:chgData name="Mustafa Ali" userId="0ce288ee4c8b7628" providerId="LiveId" clId="{7352A07D-DC8E-4A9C-B152-1E31898919CC}" dt="2024-04-19T17:17:17.082" v="1161"/>
        <pc:sldMkLst>
          <pc:docMk/>
          <pc:sldMk cId="3229382224" sldId="27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6BC8F7-D880-415C-8989-DAF294AA41CB}"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84FCEE51-9E52-4406-B7E8-A5444E3A5983}">
      <dgm:prSet custT="1"/>
      <dgm:spPr/>
      <dgm:t>
        <a:bodyPr/>
        <a:lstStyle/>
        <a:p>
          <a:pPr algn="r"/>
          <a:r>
            <a:rPr lang="ar-IQ" sz="6000" b="1" i="0" dirty="0">
              <a:latin typeface="Arial" panose="020B0604020202020204" pitchFamily="34" charset="0"/>
              <a:cs typeface="Arial" panose="020B0604020202020204" pitchFamily="34" charset="0"/>
            </a:rPr>
            <a:t>المقدمة:-</a:t>
          </a:r>
          <a:endParaRPr lang="en-US" sz="6000" b="1" dirty="0">
            <a:latin typeface="Arial" panose="020B0604020202020204" pitchFamily="34" charset="0"/>
            <a:cs typeface="Arial" panose="020B0604020202020204" pitchFamily="34" charset="0"/>
          </a:endParaRPr>
        </a:p>
      </dgm:t>
    </dgm:pt>
    <dgm:pt modelId="{41FB7BD3-1305-4302-BE1E-98C5614EF3D4}" type="parTrans" cxnId="{3B2F2C94-55A4-4D5C-BA2B-9BD921DBFB8E}">
      <dgm:prSet/>
      <dgm:spPr/>
      <dgm:t>
        <a:bodyPr/>
        <a:lstStyle/>
        <a:p>
          <a:endParaRPr lang="en-US"/>
        </a:p>
      </dgm:t>
    </dgm:pt>
    <dgm:pt modelId="{744465B5-F3A8-438D-A884-D91D904E0EF5}" type="sibTrans" cxnId="{3B2F2C94-55A4-4D5C-BA2B-9BD921DBFB8E}">
      <dgm:prSet/>
      <dgm:spPr/>
      <dgm:t>
        <a:bodyPr/>
        <a:lstStyle/>
        <a:p>
          <a:endParaRPr lang="en-US"/>
        </a:p>
      </dgm:t>
    </dgm:pt>
    <dgm:pt modelId="{1EE71D7E-18DF-4920-8362-177C070A0460}" type="pres">
      <dgm:prSet presAssocID="{2C6BC8F7-D880-415C-8989-DAF294AA41CB}" presName="Name0" presStyleCnt="0">
        <dgm:presLayoutVars>
          <dgm:chMax val="7"/>
          <dgm:dir/>
          <dgm:animLvl val="lvl"/>
          <dgm:resizeHandles val="exact"/>
        </dgm:presLayoutVars>
      </dgm:prSet>
      <dgm:spPr/>
      <dgm:t>
        <a:bodyPr/>
        <a:lstStyle/>
        <a:p>
          <a:endParaRPr lang="en-US"/>
        </a:p>
      </dgm:t>
    </dgm:pt>
    <dgm:pt modelId="{6D99A93D-375E-403B-B0AD-01991D26291B}" type="pres">
      <dgm:prSet presAssocID="{84FCEE51-9E52-4406-B7E8-A5444E3A5983}" presName="circle1" presStyleLbl="node1" presStyleIdx="0" presStyleCnt="1"/>
      <dgm:spPr/>
      <dgm:t>
        <a:bodyPr/>
        <a:lstStyle/>
        <a:p>
          <a:endParaRPr lang="en-US"/>
        </a:p>
      </dgm:t>
    </dgm:pt>
    <dgm:pt modelId="{F476FA09-54DB-4EE0-845B-519B5309FCAF}" type="pres">
      <dgm:prSet presAssocID="{84FCEE51-9E52-4406-B7E8-A5444E3A5983}" presName="space" presStyleCnt="0"/>
      <dgm:spPr/>
      <dgm:t>
        <a:bodyPr/>
        <a:lstStyle/>
        <a:p>
          <a:endParaRPr lang="en-US"/>
        </a:p>
      </dgm:t>
    </dgm:pt>
    <dgm:pt modelId="{B882F3F9-EF78-4699-A001-640A7515AFBD}" type="pres">
      <dgm:prSet presAssocID="{84FCEE51-9E52-4406-B7E8-A5444E3A5983}" presName="rect1" presStyleLbl="alignAcc1" presStyleIdx="0" presStyleCnt="1" custScaleX="100000" custLinFactNeighborX="7996" custLinFactNeighborY="-974"/>
      <dgm:spPr/>
      <dgm:t>
        <a:bodyPr/>
        <a:lstStyle/>
        <a:p>
          <a:endParaRPr lang="en-US"/>
        </a:p>
      </dgm:t>
    </dgm:pt>
    <dgm:pt modelId="{241839FA-9331-451D-8A9C-591ED9062D29}" type="pres">
      <dgm:prSet presAssocID="{84FCEE51-9E52-4406-B7E8-A5444E3A5983}" presName="rect1ParTxNoCh" presStyleLbl="alignAcc1" presStyleIdx="0" presStyleCnt="1">
        <dgm:presLayoutVars>
          <dgm:chMax val="1"/>
          <dgm:bulletEnabled val="1"/>
        </dgm:presLayoutVars>
      </dgm:prSet>
      <dgm:spPr/>
      <dgm:t>
        <a:bodyPr/>
        <a:lstStyle/>
        <a:p>
          <a:endParaRPr lang="en-US"/>
        </a:p>
      </dgm:t>
    </dgm:pt>
  </dgm:ptLst>
  <dgm:cxnLst>
    <dgm:cxn modelId="{3B2F2C94-55A4-4D5C-BA2B-9BD921DBFB8E}" srcId="{2C6BC8F7-D880-415C-8989-DAF294AA41CB}" destId="{84FCEE51-9E52-4406-B7E8-A5444E3A5983}" srcOrd="0" destOrd="0" parTransId="{41FB7BD3-1305-4302-BE1E-98C5614EF3D4}" sibTransId="{744465B5-F3A8-438D-A884-D91D904E0EF5}"/>
    <dgm:cxn modelId="{044BE57B-C9F9-4A9A-8F82-AA8532DD34F8}" type="presOf" srcId="{84FCEE51-9E52-4406-B7E8-A5444E3A5983}" destId="{B882F3F9-EF78-4699-A001-640A7515AFBD}" srcOrd="0" destOrd="0" presId="urn:microsoft.com/office/officeart/2005/8/layout/target3"/>
    <dgm:cxn modelId="{E5B0E26C-E9EF-4062-AD6C-3395C2B7A3ED}" type="presOf" srcId="{84FCEE51-9E52-4406-B7E8-A5444E3A5983}" destId="{241839FA-9331-451D-8A9C-591ED9062D29}" srcOrd="1" destOrd="0" presId="urn:microsoft.com/office/officeart/2005/8/layout/target3"/>
    <dgm:cxn modelId="{7FEEFE18-B7E5-4D9D-91DE-1690A6C39E4F}" type="presOf" srcId="{2C6BC8F7-D880-415C-8989-DAF294AA41CB}" destId="{1EE71D7E-18DF-4920-8362-177C070A0460}" srcOrd="0" destOrd="0" presId="urn:microsoft.com/office/officeart/2005/8/layout/target3"/>
    <dgm:cxn modelId="{64030595-DF26-4FEF-8E2D-3A9068F0A1FF}" type="presParOf" srcId="{1EE71D7E-18DF-4920-8362-177C070A0460}" destId="{6D99A93D-375E-403B-B0AD-01991D26291B}" srcOrd="0" destOrd="0" presId="urn:microsoft.com/office/officeart/2005/8/layout/target3"/>
    <dgm:cxn modelId="{AC675CB6-5518-494E-81F3-35282400217E}" type="presParOf" srcId="{1EE71D7E-18DF-4920-8362-177C070A0460}" destId="{F476FA09-54DB-4EE0-845B-519B5309FCAF}" srcOrd="1" destOrd="0" presId="urn:microsoft.com/office/officeart/2005/8/layout/target3"/>
    <dgm:cxn modelId="{A18D0E94-FA5F-456C-9B40-E4BEFA71F470}" type="presParOf" srcId="{1EE71D7E-18DF-4920-8362-177C070A0460}" destId="{B882F3F9-EF78-4699-A001-640A7515AFBD}" srcOrd="2" destOrd="0" presId="urn:microsoft.com/office/officeart/2005/8/layout/target3"/>
    <dgm:cxn modelId="{036E212A-E964-42E2-A6AB-8420337E5416}" type="presParOf" srcId="{1EE71D7E-18DF-4920-8362-177C070A0460}" destId="{241839FA-9331-451D-8A9C-591ED9062D29}"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039A5C-6910-4665-9E93-70D238743708}" type="doc">
      <dgm:prSet loTypeId="urn:microsoft.com/office/officeart/2005/8/layout/target3" loCatId="relationship" qsTypeId="urn:microsoft.com/office/officeart/2005/8/quickstyle/simple1" qsCatId="simple" csTypeId="urn:microsoft.com/office/officeart/2005/8/colors/accent2_1" csCatId="accent2" phldr="1"/>
      <dgm:spPr/>
      <dgm:t>
        <a:bodyPr/>
        <a:lstStyle/>
        <a:p>
          <a:endParaRPr lang="en-US"/>
        </a:p>
      </dgm:t>
    </dgm:pt>
    <dgm:pt modelId="{5CC685CE-5D42-4C21-8ED1-B65A854C755A}">
      <dgm:prSet/>
      <dgm:spPr/>
      <dgm:t>
        <a:bodyPr/>
        <a:lstStyle/>
        <a:p>
          <a:r>
            <a:rPr lang="ar-IQ" b="1" dirty="0" smtClean="0">
              <a:latin typeface="Arial" pitchFamily="34" charset="0"/>
              <a:cs typeface="Arial" pitchFamily="34" charset="0"/>
            </a:rPr>
            <a:t>علاقة الجغرافية الحيوية بالعلوم الطبيعية الجغرافية</a:t>
          </a:r>
          <a:endParaRPr lang="en-US" b="1" dirty="0">
            <a:latin typeface="Arial" pitchFamily="34" charset="0"/>
            <a:cs typeface="Arial" pitchFamily="34" charset="0"/>
          </a:endParaRPr>
        </a:p>
      </dgm:t>
    </dgm:pt>
    <dgm:pt modelId="{2E76574B-9E95-4210-99BD-30FBE49E457E}" type="parTrans" cxnId="{D8EB1DC7-F8EC-411E-B7E1-89E29B4131C1}">
      <dgm:prSet/>
      <dgm:spPr/>
      <dgm:t>
        <a:bodyPr/>
        <a:lstStyle/>
        <a:p>
          <a:endParaRPr lang="en-US"/>
        </a:p>
      </dgm:t>
    </dgm:pt>
    <dgm:pt modelId="{4EA32CF6-F305-4603-8A6D-B226C0854502}" type="sibTrans" cxnId="{D8EB1DC7-F8EC-411E-B7E1-89E29B4131C1}">
      <dgm:prSet/>
      <dgm:spPr/>
      <dgm:t>
        <a:bodyPr/>
        <a:lstStyle/>
        <a:p>
          <a:endParaRPr lang="en-US"/>
        </a:p>
      </dgm:t>
    </dgm:pt>
    <dgm:pt modelId="{913CCF8E-BA6D-4206-8BBB-D7299A71BEEB}" type="pres">
      <dgm:prSet presAssocID="{9B039A5C-6910-4665-9E93-70D238743708}" presName="Name0" presStyleCnt="0">
        <dgm:presLayoutVars>
          <dgm:chMax val="7"/>
          <dgm:dir/>
          <dgm:animLvl val="lvl"/>
          <dgm:resizeHandles val="exact"/>
        </dgm:presLayoutVars>
      </dgm:prSet>
      <dgm:spPr/>
      <dgm:t>
        <a:bodyPr/>
        <a:lstStyle/>
        <a:p>
          <a:endParaRPr lang="en-US"/>
        </a:p>
      </dgm:t>
    </dgm:pt>
    <dgm:pt modelId="{AD3C29FE-7ED1-4161-9B1B-3965AC357E84}" type="pres">
      <dgm:prSet presAssocID="{5CC685CE-5D42-4C21-8ED1-B65A854C755A}" presName="circle1" presStyleLbl="node1" presStyleIdx="0" presStyleCnt="1"/>
      <dgm:spPr/>
      <dgm:t>
        <a:bodyPr/>
        <a:lstStyle/>
        <a:p>
          <a:endParaRPr lang="en-US"/>
        </a:p>
      </dgm:t>
    </dgm:pt>
    <dgm:pt modelId="{8446C115-AD63-4F99-AD84-EE83316B7075}" type="pres">
      <dgm:prSet presAssocID="{5CC685CE-5D42-4C21-8ED1-B65A854C755A}" presName="space" presStyleCnt="0"/>
      <dgm:spPr/>
      <dgm:t>
        <a:bodyPr/>
        <a:lstStyle/>
        <a:p>
          <a:endParaRPr lang="en-US"/>
        </a:p>
      </dgm:t>
    </dgm:pt>
    <dgm:pt modelId="{B97ABBBC-7545-49F3-B74C-B911AED446CC}" type="pres">
      <dgm:prSet presAssocID="{5CC685CE-5D42-4C21-8ED1-B65A854C755A}" presName="rect1" presStyleLbl="alignAcc1" presStyleIdx="0" presStyleCnt="1"/>
      <dgm:spPr/>
      <dgm:t>
        <a:bodyPr/>
        <a:lstStyle/>
        <a:p>
          <a:endParaRPr lang="en-US"/>
        </a:p>
      </dgm:t>
    </dgm:pt>
    <dgm:pt modelId="{DA9E8C2E-3A98-45C3-A8E4-F37EEE94F2C7}" type="pres">
      <dgm:prSet presAssocID="{5CC685CE-5D42-4C21-8ED1-B65A854C755A}" presName="rect1ParTxNoCh" presStyleLbl="alignAcc1" presStyleIdx="0" presStyleCnt="1">
        <dgm:presLayoutVars>
          <dgm:chMax val="1"/>
          <dgm:bulletEnabled val="1"/>
        </dgm:presLayoutVars>
      </dgm:prSet>
      <dgm:spPr/>
      <dgm:t>
        <a:bodyPr/>
        <a:lstStyle/>
        <a:p>
          <a:endParaRPr lang="en-US"/>
        </a:p>
      </dgm:t>
    </dgm:pt>
  </dgm:ptLst>
  <dgm:cxnLst>
    <dgm:cxn modelId="{D8EB1DC7-F8EC-411E-B7E1-89E29B4131C1}" srcId="{9B039A5C-6910-4665-9E93-70D238743708}" destId="{5CC685CE-5D42-4C21-8ED1-B65A854C755A}" srcOrd="0" destOrd="0" parTransId="{2E76574B-9E95-4210-99BD-30FBE49E457E}" sibTransId="{4EA32CF6-F305-4603-8A6D-B226C0854502}"/>
    <dgm:cxn modelId="{48C40E33-7DBA-4BD7-BD7B-8200AB3475EB}" type="presOf" srcId="{9B039A5C-6910-4665-9E93-70D238743708}" destId="{913CCF8E-BA6D-4206-8BBB-D7299A71BEEB}" srcOrd="0" destOrd="0" presId="urn:microsoft.com/office/officeart/2005/8/layout/target3"/>
    <dgm:cxn modelId="{C8187F21-69E0-48E0-BA2F-C3115EF01D90}" type="presOf" srcId="{5CC685CE-5D42-4C21-8ED1-B65A854C755A}" destId="{DA9E8C2E-3A98-45C3-A8E4-F37EEE94F2C7}" srcOrd="1" destOrd="0" presId="urn:microsoft.com/office/officeart/2005/8/layout/target3"/>
    <dgm:cxn modelId="{1E0D5907-E868-49F7-90DF-8C597AB8FB95}" type="presOf" srcId="{5CC685CE-5D42-4C21-8ED1-B65A854C755A}" destId="{B97ABBBC-7545-49F3-B74C-B911AED446CC}" srcOrd="0" destOrd="0" presId="urn:microsoft.com/office/officeart/2005/8/layout/target3"/>
    <dgm:cxn modelId="{162F67F4-B017-42B5-A924-77001A23E9AF}" type="presParOf" srcId="{913CCF8E-BA6D-4206-8BBB-D7299A71BEEB}" destId="{AD3C29FE-7ED1-4161-9B1B-3965AC357E84}" srcOrd="0" destOrd="0" presId="urn:microsoft.com/office/officeart/2005/8/layout/target3"/>
    <dgm:cxn modelId="{9AD587E0-7970-4427-B254-99C69CAD2A19}" type="presParOf" srcId="{913CCF8E-BA6D-4206-8BBB-D7299A71BEEB}" destId="{8446C115-AD63-4F99-AD84-EE83316B7075}" srcOrd="1" destOrd="0" presId="urn:microsoft.com/office/officeart/2005/8/layout/target3"/>
    <dgm:cxn modelId="{45263153-8D11-4F5A-8CED-F3AAE1CB74F3}" type="presParOf" srcId="{913CCF8E-BA6D-4206-8BBB-D7299A71BEEB}" destId="{B97ABBBC-7545-49F3-B74C-B911AED446CC}" srcOrd="2" destOrd="0" presId="urn:microsoft.com/office/officeart/2005/8/layout/target3"/>
    <dgm:cxn modelId="{F7F2E51F-5533-4350-BE73-C4D5CFBB2952}" type="presParOf" srcId="{913CCF8E-BA6D-4206-8BBB-D7299A71BEEB}" destId="{DA9E8C2E-3A98-45C3-A8E4-F37EEE94F2C7}"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custT="1"/>
      <dgm:spPr/>
      <dgm:t>
        <a:bodyPr/>
        <a:lstStyle/>
        <a:p>
          <a:r>
            <a:rPr lang="ar-IQ" sz="4000" b="1" dirty="0" smtClean="0">
              <a:latin typeface="Arial" panose="020B0604020202020204" pitchFamily="34" charset="0"/>
              <a:cs typeface="Arial" panose="020B0604020202020204" pitchFamily="34" charset="0"/>
            </a:rPr>
            <a:t>وظيفة الجغرافية الحيوية</a:t>
          </a:r>
          <a:endParaRPr lang="en-US" sz="4000" b="1"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51F22280-E34B-4D97-B5A4-41E7D809838F}" type="presOf" srcId="{2E6FAC59-542A-4EC8-9587-AEE2585A2C68}" destId="{B9890631-04CB-4550-86F8-F76C4BD1AE52}" srcOrd="0" destOrd="0" presId="urn:microsoft.com/office/officeart/2005/8/layout/target3"/>
    <dgm:cxn modelId="{5F898379-2B01-481D-9EFF-0CF73EAE315F}" type="presOf" srcId="{AF772D90-304F-4825-A562-315A2C8D2003}" destId="{0AC2C424-E32F-4E9A-96FC-6AADD99E5296}" srcOrd="1" destOrd="0" presId="urn:microsoft.com/office/officeart/2005/8/layout/target3"/>
    <dgm:cxn modelId="{F6CC89E8-6451-4B55-BE97-238D2AF3D670}" type="presOf" srcId="{AF772D90-304F-4825-A562-315A2C8D2003}" destId="{93EFF04C-77AB-4A6C-8386-73EC6C9DF63C}" srcOrd="0" destOrd="0" presId="urn:microsoft.com/office/officeart/2005/8/layout/target3"/>
    <dgm:cxn modelId="{19532C8E-7ED8-466C-9859-05F1A1A31310}" type="presParOf" srcId="{B9890631-04CB-4550-86F8-F76C4BD1AE52}" destId="{EB61EAB8-C903-4B88-AE1D-C666B70983A1}" srcOrd="0" destOrd="0" presId="urn:microsoft.com/office/officeart/2005/8/layout/target3"/>
    <dgm:cxn modelId="{154BF8E7-F60F-4EBB-9660-E0556AAF3C83}" type="presParOf" srcId="{B9890631-04CB-4550-86F8-F76C4BD1AE52}" destId="{FA1F6B88-C5D3-4D8B-953B-F684911C2DA0}" srcOrd="1" destOrd="0" presId="urn:microsoft.com/office/officeart/2005/8/layout/target3"/>
    <dgm:cxn modelId="{2928ECB4-EF81-44ED-B045-A728B4587F3E}" type="presParOf" srcId="{B9890631-04CB-4550-86F8-F76C4BD1AE52}" destId="{93EFF04C-77AB-4A6C-8386-73EC6C9DF63C}" srcOrd="2" destOrd="0" presId="urn:microsoft.com/office/officeart/2005/8/layout/target3"/>
    <dgm:cxn modelId="{62ADA326-EF04-4DF3-9A7B-7D5D58B64B22}"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custT="1"/>
      <dgm:spPr/>
      <dgm:t>
        <a:bodyPr/>
        <a:lstStyle/>
        <a:p>
          <a:r>
            <a:rPr lang="ar-IQ" sz="4000" b="1" dirty="0" smtClean="0">
              <a:latin typeface="Arial" panose="020B0604020202020204" pitchFamily="34" charset="0"/>
              <a:cs typeface="Arial" panose="020B0604020202020204" pitchFamily="34" charset="0"/>
            </a:rPr>
            <a:t>وظيفة الجغرافية الحيوية</a:t>
          </a:r>
          <a:endParaRPr lang="en-US" sz="4000" b="1"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custScaleY="100000"/>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68881E63-060E-4D6E-A090-568707EB6D58}" type="presOf" srcId="{AF772D90-304F-4825-A562-315A2C8D2003}" destId="{93EFF04C-77AB-4A6C-8386-73EC6C9DF63C}" srcOrd="0" destOrd="0" presId="urn:microsoft.com/office/officeart/2005/8/layout/target3"/>
    <dgm:cxn modelId="{C5FC245E-624D-439D-8FD3-1E41430A72C0}" type="presOf" srcId="{AF772D90-304F-4825-A562-315A2C8D2003}" destId="{0AC2C424-E32F-4E9A-96FC-6AADD99E5296}" srcOrd="1" destOrd="0" presId="urn:microsoft.com/office/officeart/2005/8/layout/target3"/>
    <dgm:cxn modelId="{146E58B1-2E96-492C-88C4-0C79C77614D0}" type="presOf" srcId="{2E6FAC59-542A-4EC8-9587-AEE2585A2C68}" destId="{B9890631-04CB-4550-86F8-F76C4BD1AE52}" srcOrd="0" destOrd="0" presId="urn:microsoft.com/office/officeart/2005/8/layout/target3"/>
    <dgm:cxn modelId="{BB19B4F0-ACD5-4D8E-A9E1-90BF93A63D00}" type="presParOf" srcId="{B9890631-04CB-4550-86F8-F76C4BD1AE52}" destId="{EB61EAB8-C903-4B88-AE1D-C666B70983A1}" srcOrd="0" destOrd="0" presId="urn:microsoft.com/office/officeart/2005/8/layout/target3"/>
    <dgm:cxn modelId="{03F6A12B-5300-4467-A9B5-FEF75B3491D5}" type="presParOf" srcId="{B9890631-04CB-4550-86F8-F76C4BD1AE52}" destId="{FA1F6B88-C5D3-4D8B-953B-F684911C2DA0}" srcOrd="1" destOrd="0" presId="urn:microsoft.com/office/officeart/2005/8/layout/target3"/>
    <dgm:cxn modelId="{FDC4FDF8-717F-4C10-9528-EA7A9913E7F0}" type="presParOf" srcId="{B9890631-04CB-4550-86F8-F76C4BD1AE52}" destId="{93EFF04C-77AB-4A6C-8386-73EC6C9DF63C}" srcOrd="2" destOrd="0" presId="urn:microsoft.com/office/officeart/2005/8/layout/target3"/>
    <dgm:cxn modelId="{C05171C8-048A-4F5E-AB6E-D67181212FD0}"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6FAC59-542A-4EC8-9587-AEE2585A2C68}" type="doc">
      <dgm:prSet loTypeId="urn:microsoft.com/office/officeart/2005/8/layout/target3" loCatId="relationship" qsTypeId="urn:microsoft.com/office/officeart/2005/8/quickstyle/simple1" qsCatId="simple" csTypeId="urn:microsoft.com/office/officeart/2005/8/colors/accent0_1" csCatId="mainScheme" phldr="1"/>
      <dgm:spPr/>
      <dgm:t>
        <a:bodyPr/>
        <a:lstStyle/>
        <a:p>
          <a:endParaRPr lang="en-US"/>
        </a:p>
      </dgm:t>
    </dgm:pt>
    <dgm:pt modelId="{AF772D90-304F-4825-A562-315A2C8D2003}">
      <dgm:prSet custT="1"/>
      <dgm:spPr/>
      <dgm:t>
        <a:bodyPr/>
        <a:lstStyle/>
        <a:p>
          <a:r>
            <a:rPr lang="ar-IQ" sz="4000" b="1" dirty="0" smtClean="0">
              <a:latin typeface="Arial" panose="020B0604020202020204" pitchFamily="34" charset="0"/>
              <a:cs typeface="Arial" panose="020B0604020202020204" pitchFamily="34" charset="0"/>
            </a:rPr>
            <a:t>وظيفة الجغرافية الحيوية</a:t>
          </a:r>
          <a:endParaRPr lang="en-US" sz="4000" b="1" dirty="0">
            <a:latin typeface="Arial" panose="020B0604020202020204" pitchFamily="34" charset="0"/>
            <a:cs typeface="Arial" panose="020B0604020202020204" pitchFamily="34" charset="0"/>
          </a:endParaRPr>
        </a:p>
      </dgm:t>
    </dgm:pt>
    <dgm:pt modelId="{613EF5B3-CFCB-4A53-93E7-EB8D5D042C42}" type="parTrans" cxnId="{4B8E8E35-9582-4419-A0AD-D9CF243DB604}">
      <dgm:prSet/>
      <dgm:spPr/>
      <dgm:t>
        <a:bodyPr/>
        <a:lstStyle/>
        <a:p>
          <a:endParaRPr lang="en-US"/>
        </a:p>
      </dgm:t>
    </dgm:pt>
    <dgm:pt modelId="{3C222012-E41F-4F75-A33D-CB2C9EC57AF0}" type="sibTrans" cxnId="{4B8E8E35-9582-4419-A0AD-D9CF243DB604}">
      <dgm:prSet/>
      <dgm:spPr/>
      <dgm:t>
        <a:bodyPr/>
        <a:lstStyle/>
        <a:p>
          <a:endParaRPr lang="en-US"/>
        </a:p>
      </dgm:t>
    </dgm:pt>
    <dgm:pt modelId="{B9890631-04CB-4550-86F8-F76C4BD1AE52}" type="pres">
      <dgm:prSet presAssocID="{2E6FAC59-542A-4EC8-9587-AEE2585A2C68}" presName="Name0" presStyleCnt="0">
        <dgm:presLayoutVars>
          <dgm:chMax val="7"/>
          <dgm:dir/>
          <dgm:animLvl val="lvl"/>
          <dgm:resizeHandles val="exact"/>
        </dgm:presLayoutVars>
      </dgm:prSet>
      <dgm:spPr/>
      <dgm:t>
        <a:bodyPr/>
        <a:lstStyle/>
        <a:p>
          <a:endParaRPr lang="en-US"/>
        </a:p>
      </dgm:t>
    </dgm:pt>
    <dgm:pt modelId="{EB61EAB8-C903-4B88-AE1D-C666B70983A1}" type="pres">
      <dgm:prSet presAssocID="{AF772D90-304F-4825-A562-315A2C8D2003}" presName="circle1" presStyleLbl="node1" presStyleIdx="0" presStyleCnt="1"/>
      <dgm:spPr/>
    </dgm:pt>
    <dgm:pt modelId="{FA1F6B88-C5D3-4D8B-953B-F684911C2DA0}" type="pres">
      <dgm:prSet presAssocID="{AF772D90-304F-4825-A562-315A2C8D2003}" presName="space" presStyleCnt="0"/>
      <dgm:spPr/>
    </dgm:pt>
    <dgm:pt modelId="{93EFF04C-77AB-4A6C-8386-73EC6C9DF63C}" type="pres">
      <dgm:prSet presAssocID="{AF772D90-304F-4825-A562-315A2C8D2003}" presName="rect1" presStyleLbl="alignAcc1" presStyleIdx="0" presStyleCnt="1"/>
      <dgm:spPr/>
      <dgm:t>
        <a:bodyPr/>
        <a:lstStyle/>
        <a:p>
          <a:endParaRPr lang="en-US"/>
        </a:p>
      </dgm:t>
    </dgm:pt>
    <dgm:pt modelId="{0AC2C424-E32F-4E9A-96FC-6AADD99E5296}" type="pres">
      <dgm:prSet presAssocID="{AF772D90-304F-4825-A562-315A2C8D2003}" presName="rect1ParTxNoCh" presStyleLbl="alignAcc1" presStyleIdx="0" presStyleCnt="1">
        <dgm:presLayoutVars>
          <dgm:chMax val="1"/>
          <dgm:bulletEnabled val="1"/>
        </dgm:presLayoutVars>
      </dgm:prSet>
      <dgm:spPr/>
      <dgm:t>
        <a:bodyPr/>
        <a:lstStyle/>
        <a:p>
          <a:endParaRPr lang="en-US"/>
        </a:p>
      </dgm:t>
    </dgm:pt>
  </dgm:ptLst>
  <dgm:cxnLst>
    <dgm:cxn modelId="{4B8E8E35-9582-4419-A0AD-D9CF243DB604}" srcId="{2E6FAC59-542A-4EC8-9587-AEE2585A2C68}" destId="{AF772D90-304F-4825-A562-315A2C8D2003}" srcOrd="0" destOrd="0" parTransId="{613EF5B3-CFCB-4A53-93E7-EB8D5D042C42}" sibTransId="{3C222012-E41F-4F75-A33D-CB2C9EC57AF0}"/>
    <dgm:cxn modelId="{D7F881B4-E4C4-4190-AF5E-7826F33706AA}" type="presOf" srcId="{AF772D90-304F-4825-A562-315A2C8D2003}" destId="{0AC2C424-E32F-4E9A-96FC-6AADD99E5296}" srcOrd="1" destOrd="0" presId="urn:microsoft.com/office/officeart/2005/8/layout/target3"/>
    <dgm:cxn modelId="{65A1CE66-6AF5-4E71-A4F7-028AE02B4689}" type="presOf" srcId="{2E6FAC59-542A-4EC8-9587-AEE2585A2C68}" destId="{B9890631-04CB-4550-86F8-F76C4BD1AE52}" srcOrd="0" destOrd="0" presId="urn:microsoft.com/office/officeart/2005/8/layout/target3"/>
    <dgm:cxn modelId="{CC56BDD2-D41B-4EB4-A9DE-30F088C8B5A1}" type="presOf" srcId="{AF772D90-304F-4825-A562-315A2C8D2003}" destId="{93EFF04C-77AB-4A6C-8386-73EC6C9DF63C}" srcOrd="0" destOrd="0" presId="urn:microsoft.com/office/officeart/2005/8/layout/target3"/>
    <dgm:cxn modelId="{2D2910FF-567C-4B60-8B8C-2BA83B6AF62B}" type="presParOf" srcId="{B9890631-04CB-4550-86F8-F76C4BD1AE52}" destId="{EB61EAB8-C903-4B88-AE1D-C666B70983A1}" srcOrd="0" destOrd="0" presId="urn:microsoft.com/office/officeart/2005/8/layout/target3"/>
    <dgm:cxn modelId="{FAA9676B-B17F-45F9-949C-FBCB129A1C6F}" type="presParOf" srcId="{B9890631-04CB-4550-86F8-F76C4BD1AE52}" destId="{FA1F6B88-C5D3-4D8B-953B-F684911C2DA0}" srcOrd="1" destOrd="0" presId="urn:microsoft.com/office/officeart/2005/8/layout/target3"/>
    <dgm:cxn modelId="{BE0E1286-02FD-423B-A783-502D69CC831D}" type="presParOf" srcId="{B9890631-04CB-4550-86F8-F76C4BD1AE52}" destId="{93EFF04C-77AB-4A6C-8386-73EC6C9DF63C}" srcOrd="2" destOrd="0" presId="urn:microsoft.com/office/officeart/2005/8/layout/target3"/>
    <dgm:cxn modelId="{1869E338-8188-4CAA-9075-B61E2B3805AD}" type="presParOf" srcId="{B9890631-04CB-4550-86F8-F76C4BD1AE52}" destId="{0AC2C424-E32F-4E9A-96FC-6AADD99E5296}"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51399B-3F05-4096-89BF-B6CC3C9CB1DF}"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en-US"/>
        </a:p>
      </dgm:t>
    </dgm:pt>
    <dgm:pt modelId="{8066B559-CB39-4787-A94A-F45517FC890E}">
      <dgm:prSet phldrT="[نص]" custT="1"/>
      <dgm:spPr/>
      <dgm:t>
        <a:bodyPr/>
        <a:lstStyle/>
        <a:p>
          <a:r>
            <a:rPr lang="ar-IQ" sz="6000" b="1" dirty="0" smtClean="0"/>
            <a:t>النباتات</a:t>
          </a:r>
          <a:endParaRPr lang="en-US" sz="6000" b="1" dirty="0"/>
        </a:p>
      </dgm:t>
    </dgm:pt>
    <dgm:pt modelId="{A05B6B76-6D50-46BE-9F03-0393A35C8EB8}" type="parTrans" cxnId="{03C2E058-9D6E-4440-AB80-DE3291093180}">
      <dgm:prSet/>
      <dgm:spPr/>
      <dgm:t>
        <a:bodyPr/>
        <a:lstStyle/>
        <a:p>
          <a:endParaRPr lang="en-US"/>
        </a:p>
      </dgm:t>
    </dgm:pt>
    <dgm:pt modelId="{AEAFA374-8C1D-4846-ABD8-E3360D5A69B3}" type="sibTrans" cxnId="{03C2E058-9D6E-4440-AB80-DE3291093180}">
      <dgm:prSet/>
      <dgm:spPr/>
      <dgm:t>
        <a:bodyPr/>
        <a:lstStyle/>
        <a:p>
          <a:endParaRPr lang="en-US"/>
        </a:p>
      </dgm:t>
    </dgm:pt>
    <dgm:pt modelId="{423961D6-91BC-45C6-8A68-26ED60CC4AD9}">
      <dgm:prSet phldrT="[نص]" custT="1"/>
      <dgm:spPr/>
      <dgm:t>
        <a:bodyPr/>
        <a:lstStyle/>
        <a:p>
          <a:r>
            <a:rPr lang="ar-IQ" sz="2800" b="1" dirty="0" smtClean="0"/>
            <a:t>1- تمارس الجذور ضغطاً على الصخور من خلال تطورها في الشقوق الصخرية التي تزداد بازدياد حجم الجذور وتطورها وتعتبر احدى العمليات الميكانيكية في تفتيت الصخور من قبل النباتات</a:t>
          </a:r>
          <a:endParaRPr lang="en-US" sz="2800" b="1" dirty="0"/>
        </a:p>
      </dgm:t>
    </dgm:pt>
    <dgm:pt modelId="{CC546063-50B3-4AAE-9BE9-E948C8AC1BD3}" type="parTrans" cxnId="{E6E47BE9-7178-44B0-BA17-5E7EDB4D9EA7}">
      <dgm:prSet/>
      <dgm:spPr/>
      <dgm:t>
        <a:bodyPr/>
        <a:lstStyle/>
        <a:p>
          <a:endParaRPr lang="en-US"/>
        </a:p>
      </dgm:t>
    </dgm:pt>
    <dgm:pt modelId="{FEB1484B-8CCA-44EE-A8A7-CFA76C656B23}" type="sibTrans" cxnId="{E6E47BE9-7178-44B0-BA17-5E7EDB4D9EA7}">
      <dgm:prSet/>
      <dgm:spPr/>
      <dgm:t>
        <a:bodyPr/>
        <a:lstStyle/>
        <a:p>
          <a:endParaRPr lang="en-US"/>
        </a:p>
      </dgm:t>
    </dgm:pt>
    <dgm:pt modelId="{740C3C35-2CFC-435A-9168-BDCD9EC444B1}">
      <dgm:prSet phldrT="[نص]" custT="1"/>
      <dgm:spPr/>
      <dgm:t>
        <a:bodyPr/>
        <a:lstStyle/>
        <a:p>
          <a:r>
            <a:rPr lang="ar-IQ" sz="2800" b="1" dirty="0" smtClean="0"/>
            <a:t>2- تقوم النباتات السفلى مثل الفطريات والاشنات والطحالب من خلال بعض تكوينها الحمضي بعملية تحلل كيمياوي للمواد المعدنية فتتشكل انواع مختلفة من الصخور بفعل هذه التحولات للصخور العضوية مثل الصخور الرسوبية والمتحولة والصخور الزيتية</a:t>
          </a:r>
          <a:r>
            <a:rPr lang="ar-IQ" sz="2400" b="1" dirty="0" smtClean="0"/>
            <a:t> </a:t>
          </a:r>
          <a:endParaRPr lang="en-US" sz="2400" b="1" dirty="0"/>
        </a:p>
      </dgm:t>
    </dgm:pt>
    <dgm:pt modelId="{85DA85F2-D92A-4526-AA1C-5AB52C8279AC}" type="parTrans" cxnId="{B19A8001-520F-4FC0-9D6F-035F113B1EE6}">
      <dgm:prSet/>
      <dgm:spPr/>
      <dgm:t>
        <a:bodyPr/>
        <a:lstStyle/>
        <a:p>
          <a:endParaRPr lang="en-US"/>
        </a:p>
      </dgm:t>
    </dgm:pt>
    <dgm:pt modelId="{245CB63E-73C5-4BD5-97E9-43F1A312AA9D}" type="sibTrans" cxnId="{B19A8001-520F-4FC0-9D6F-035F113B1EE6}">
      <dgm:prSet/>
      <dgm:spPr/>
      <dgm:t>
        <a:bodyPr/>
        <a:lstStyle/>
        <a:p>
          <a:endParaRPr lang="en-US"/>
        </a:p>
      </dgm:t>
    </dgm:pt>
    <dgm:pt modelId="{D9180A06-E4A9-4328-8286-2A8CCDEE8EF8}" type="pres">
      <dgm:prSet presAssocID="{B151399B-3F05-4096-89BF-B6CC3C9CB1DF}" presName="diagram" presStyleCnt="0">
        <dgm:presLayoutVars>
          <dgm:chPref val="1"/>
          <dgm:dir/>
          <dgm:animOne val="branch"/>
          <dgm:animLvl val="lvl"/>
          <dgm:resizeHandles/>
        </dgm:presLayoutVars>
      </dgm:prSet>
      <dgm:spPr/>
      <dgm:t>
        <a:bodyPr/>
        <a:lstStyle/>
        <a:p>
          <a:endParaRPr lang="en-US"/>
        </a:p>
      </dgm:t>
    </dgm:pt>
    <dgm:pt modelId="{C908485D-2DA4-492E-80CE-6AC5E2A0BE59}" type="pres">
      <dgm:prSet presAssocID="{8066B559-CB39-4787-A94A-F45517FC890E}" presName="root" presStyleCnt="0"/>
      <dgm:spPr/>
    </dgm:pt>
    <dgm:pt modelId="{86EF7EF7-8371-404B-8C01-C1F1C973B789}" type="pres">
      <dgm:prSet presAssocID="{8066B559-CB39-4787-A94A-F45517FC890E}" presName="rootComposite" presStyleCnt="0"/>
      <dgm:spPr/>
    </dgm:pt>
    <dgm:pt modelId="{883824D8-98E1-43D7-865A-D584AD514D94}" type="pres">
      <dgm:prSet presAssocID="{8066B559-CB39-4787-A94A-F45517FC890E}" presName="rootText" presStyleLbl="node1" presStyleIdx="0" presStyleCnt="1" custScaleX="176984"/>
      <dgm:spPr/>
      <dgm:t>
        <a:bodyPr/>
        <a:lstStyle/>
        <a:p>
          <a:endParaRPr lang="en-US"/>
        </a:p>
      </dgm:t>
    </dgm:pt>
    <dgm:pt modelId="{A532C6C5-A984-472C-AB15-FED71E7DA3AF}" type="pres">
      <dgm:prSet presAssocID="{8066B559-CB39-4787-A94A-F45517FC890E}" presName="rootConnector" presStyleLbl="node1" presStyleIdx="0" presStyleCnt="1"/>
      <dgm:spPr/>
      <dgm:t>
        <a:bodyPr/>
        <a:lstStyle/>
        <a:p>
          <a:endParaRPr lang="en-US"/>
        </a:p>
      </dgm:t>
    </dgm:pt>
    <dgm:pt modelId="{64565F53-C94B-4669-A68E-E5088A59B5FE}" type="pres">
      <dgm:prSet presAssocID="{8066B559-CB39-4787-A94A-F45517FC890E}" presName="childShape" presStyleCnt="0"/>
      <dgm:spPr/>
    </dgm:pt>
    <dgm:pt modelId="{D42A8141-5943-43A8-8703-532120FB8E8E}" type="pres">
      <dgm:prSet presAssocID="{CC546063-50B3-4AAE-9BE9-E948C8AC1BD3}" presName="Name13" presStyleLbl="parChTrans1D2" presStyleIdx="0" presStyleCnt="2"/>
      <dgm:spPr/>
      <dgm:t>
        <a:bodyPr/>
        <a:lstStyle/>
        <a:p>
          <a:endParaRPr lang="en-US"/>
        </a:p>
      </dgm:t>
    </dgm:pt>
    <dgm:pt modelId="{30BF1E7F-F58A-4C2E-A348-C3596FD4A03C}" type="pres">
      <dgm:prSet presAssocID="{423961D6-91BC-45C6-8A68-26ED60CC4AD9}" presName="childText" presStyleLbl="bgAcc1" presStyleIdx="0" presStyleCnt="2" custScaleX="774969" custScaleY="180740">
        <dgm:presLayoutVars>
          <dgm:bulletEnabled val="1"/>
        </dgm:presLayoutVars>
      </dgm:prSet>
      <dgm:spPr/>
      <dgm:t>
        <a:bodyPr/>
        <a:lstStyle/>
        <a:p>
          <a:endParaRPr lang="en-US"/>
        </a:p>
      </dgm:t>
    </dgm:pt>
    <dgm:pt modelId="{090EB8FC-CD83-452C-88B6-01B1E5FC7B45}" type="pres">
      <dgm:prSet presAssocID="{85DA85F2-D92A-4526-AA1C-5AB52C8279AC}" presName="Name13" presStyleLbl="parChTrans1D2" presStyleIdx="1" presStyleCnt="2"/>
      <dgm:spPr/>
      <dgm:t>
        <a:bodyPr/>
        <a:lstStyle/>
        <a:p>
          <a:endParaRPr lang="en-US"/>
        </a:p>
      </dgm:t>
    </dgm:pt>
    <dgm:pt modelId="{163D6AF1-96E4-4578-96D5-8FFDABC007EC}" type="pres">
      <dgm:prSet presAssocID="{740C3C35-2CFC-435A-9168-BDCD9EC444B1}" presName="childText" presStyleLbl="bgAcc1" presStyleIdx="1" presStyleCnt="2" custScaleX="774470" custScaleY="180030">
        <dgm:presLayoutVars>
          <dgm:bulletEnabled val="1"/>
        </dgm:presLayoutVars>
      </dgm:prSet>
      <dgm:spPr/>
      <dgm:t>
        <a:bodyPr/>
        <a:lstStyle/>
        <a:p>
          <a:endParaRPr lang="en-US"/>
        </a:p>
      </dgm:t>
    </dgm:pt>
  </dgm:ptLst>
  <dgm:cxnLst>
    <dgm:cxn modelId="{E6E47BE9-7178-44B0-BA17-5E7EDB4D9EA7}" srcId="{8066B559-CB39-4787-A94A-F45517FC890E}" destId="{423961D6-91BC-45C6-8A68-26ED60CC4AD9}" srcOrd="0" destOrd="0" parTransId="{CC546063-50B3-4AAE-9BE9-E948C8AC1BD3}" sibTransId="{FEB1484B-8CCA-44EE-A8A7-CFA76C656B23}"/>
    <dgm:cxn modelId="{03C2E058-9D6E-4440-AB80-DE3291093180}" srcId="{B151399B-3F05-4096-89BF-B6CC3C9CB1DF}" destId="{8066B559-CB39-4787-A94A-F45517FC890E}" srcOrd="0" destOrd="0" parTransId="{A05B6B76-6D50-46BE-9F03-0393A35C8EB8}" sibTransId="{AEAFA374-8C1D-4846-ABD8-E3360D5A69B3}"/>
    <dgm:cxn modelId="{99FE3F7E-42E3-4E24-823B-815257D77B25}" type="presOf" srcId="{85DA85F2-D92A-4526-AA1C-5AB52C8279AC}" destId="{090EB8FC-CD83-452C-88B6-01B1E5FC7B45}" srcOrd="0" destOrd="0" presId="urn:microsoft.com/office/officeart/2005/8/layout/hierarchy3"/>
    <dgm:cxn modelId="{1CDA0EA4-7626-4861-9FE0-DE9F7277E0CC}" type="presOf" srcId="{8066B559-CB39-4787-A94A-F45517FC890E}" destId="{A532C6C5-A984-472C-AB15-FED71E7DA3AF}" srcOrd="1" destOrd="0" presId="urn:microsoft.com/office/officeart/2005/8/layout/hierarchy3"/>
    <dgm:cxn modelId="{B919D96B-248F-411C-9B55-D4795CA510CC}" type="presOf" srcId="{CC546063-50B3-4AAE-9BE9-E948C8AC1BD3}" destId="{D42A8141-5943-43A8-8703-532120FB8E8E}" srcOrd="0" destOrd="0" presId="urn:microsoft.com/office/officeart/2005/8/layout/hierarchy3"/>
    <dgm:cxn modelId="{B19A8001-520F-4FC0-9D6F-035F113B1EE6}" srcId="{8066B559-CB39-4787-A94A-F45517FC890E}" destId="{740C3C35-2CFC-435A-9168-BDCD9EC444B1}" srcOrd="1" destOrd="0" parTransId="{85DA85F2-D92A-4526-AA1C-5AB52C8279AC}" sibTransId="{245CB63E-73C5-4BD5-97E9-43F1A312AA9D}"/>
    <dgm:cxn modelId="{11FD0DD0-446B-4C54-81D5-A544F7A7DD4D}" type="presOf" srcId="{8066B559-CB39-4787-A94A-F45517FC890E}" destId="{883824D8-98E1-43D7-865A-D584AD514D94}" srcOrd="0" destOrd="0" presId="urn:microsoft.com/office/officeart/2005/8/layout/hierarchy3"/>
    <dgm:cxn modelId="{932BBD28-7CF7-4C75-A16E-AF36AE24DBDA}" type="presOf" srcId="{740C3C35-2CFC-435A-9168-BDCD9EC444B1}" destId="{163D6AF1-96E4-4578-96D5-8FFDABC007EC}" srcOrd="0" destOrd="0" presId="urn:microsoft.com/office/officeart/2005/8/layout/hierarchy3"/>
    <dgm:cxn modelId="{AE6FD67C-B31B-4280-8504-D1392D72E528}" type="presOf" srcId="{B151399B-3F05-4096-89BF-B6CC3C9CB1DF}" destId="{D9180A06-E4A9-4328-8286-2A8CCDEE8EF8}" srcOrd="0" destOrd="0" presId="urn:microsoft.com/office/officeart/2005/8/layout/hierarchy3"/>
    <dgm:cxn modelId="{F47BED50-A07F-4B88-8EAA-51752214CD82}" type="presOf" srcId="{423961D6-91BC-45C6-8A68-26ED60CC4AD9}" destId="{30BF1E7F-F58A-4C2E-A348-C3596FD4A03C}" srcOrd="0" destOrd="0" presId="urn:microsoft.com/office/officeart/2005/8/layout/hierarchy3"/>
    <dgm:cxn modelId="{0E836EB0-EDF2-4299-92F0-240497FFB7A2}" type="presParOf" srcId="{D9180A06-E4A9-4328-8286-2A8CCDEE8EF8}" destId="{C908485D-2DA4-492E-80CE-6AC5E2A0BE59}" srcOrd="0" destOrd="0" presId="urn:microsoft.com/office/officeart/2005/8/layout/hierarchy3"/>
    <dgm:cxn modelId="{C6387CA4-B770-4D44-89EC-85AB2B1D0B61}" type="presParOf" srcId="{C908485D-2DA4-492E-80CE-6AC5E2A0BE59}" destId="{86EF7EF7-8371-404B-8C01-C1F1C973B789}" srcOrd="0" destOrd="0" presId="urn:microsoft.com/office/officeart/2005/8/layout/hierarchy3"/>
    <dgm:cxn modelId="{A0704CC9-C43B-4D8D-8CE4-33F4A15DCF3F}" type="presParOf" srcId="{86EF7EF7-8371-404B-8C01-C1F1C973B789}" destId="{883824D8-98E1-43D7-865A-D584AD514D94}" srcOrd="0" destOrd="0" presId="urn:microsoft.com/office/officeart/2005/8/layout/hierarchy3"/>
    <dgm:cxn modelId="{9CED7ADD-27B4-4E5E-A2AE-F134CD28D76A}" type="presParOf" srcId="{86EF7EF7-8371-404B-8C01-C1F1C973B789}" destId="{A532C6C5-A984-472C-AB15-FED71E7DA3AF}" srcOrd="1" destOrd="0" presId="urn:microsoft.com/office/officeart/2005/8/layout/hierarchy3"/>
    <dgm:cxn modelId="{75CD1875-A0E5-4A5E-98DB-2E326FE22C94}" type="presParOf" srcId="{C908485D-2DA4-492E-80CE-6AC5E2A0BE59}" destId="{64565F53-C94B-4669-A68E-E5088A59B5FE}" srcOrd="1" destOrd="0" presId="urn:microsoft.com/office/officeart/2005/8/layout/hierarchy3"/>
    <dgm:cxn modelId="{9BBCD8B1-A3AB-497E-BCA0-1C2AB150008D}" type="presParOf" srcId="{64565F53-C94B-4669-A68E-E5088A59B5FE}" destId="{D42A8141-5943-43A8-8703-532120FB8E8E}" srcOrd="0" destOrd="0" presId="urn:microsoft.com/office/officeart/2005/8/layout/hierarchy3"/>
    <dgm:cxn modelId="{813E6B33-838F-4FAF-A24D-96F570B9D609}" type="presParOf" srcId="{64565F53-C94B-4669-A68E-E5088A59B5FE}" destId="{30BF1E7F-F58A-4C2E-A348-C3596FD4A03C}" srcOrd="1" destOrd="0" presId="urn:microsoft.com/office/officeart/2005/8/layout/hierarchy3"/>
    <dgm:cxn modelId="{8E923382-569F-4F28-9A48-B49ACC0E01E0}" type="presParOf" srcId="{64565F53-C94B-4669-A68E-E5088A59B5FE}" destId="{090EB8FC-CD83-452C-88B6-01B1E5FC7B45}" srcOrd="2" destOrd="0" presId="urn:microsoft.com/office/officeart/2005/8/layout/hierarchy3"/>
    <dgm:cxn modelId="{40546CD8-4719-4963-BADE-623EB5CAD4F8}" type="presParOf" srcId="{64565F53-C94B-4669-A68E-E5088A59B5FE}" destId="{163D6AF1-96E4-4578-96D5-8FFDABC007E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151399B-3F05-4096-89BF-B6CC3C9CB1DF}"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en-US"/>
        </a:p>
      </dgm:t>
    </dgm:pt>
    <dgm:pt modelId="{8066B559-CB39-4787-A94A-F45517FC890E}">
      <dgm:prSet phldrT="[نص]" custT="1"/>
      <dgm:spPr/>
      <dgm:t>
        <a:bodyPr/>
        <a:lstStyle/>
        <a:p>
          <a:r>
            <a:rPr lang="ar-IQ" sz="6000" b="1" dirty="0" smtClean="0"/>
            <a:t>الحيوانات</a:t>
          </a:r>
          <a:endParaRPr lang="en-US" sz="6000" b="1" dirty="0"/>
        </a:p>
      </dgm:t>
    </dgm:pt>
    <dgm:pt modelId="{A05B6B76-6D50-46BE-9F03-0393A35C8EB8}" type="parTrans" cxnId="{03C2E058-9D6E-4440-AB80-DE3291093180}">
      <dgm:prSet/>
      <dgm:spPr/>
      <dgm:t>
        <a:bodyPr/>
        <a:lstStyle/>
        <a:p>
          <a:endParaRPr lang="en-US"/>
        </a:p>
      </dgm:t>
    </dgm:pt>
    <dgm:pt modelId="{AEAFA374-8C1D-4846-ABD8-E3360D5A69B3}" type="sibTrans" cxnId="{03C2E058-9D6E-4440-AB80-DE3291093180}">
      <dgm:prSet/>
      <dgm:spPr/>
      <dgm:t>
        <a:bodyPr/>
        <a:lstStyle/>
        <a:p>
          <a:endParaRPr lang="en-US"/>
        </a:p>
      </dgm:t>
    </dgm:pt>
    <dgm:pt modelId="{423961D6-91BC-45C6-8A68-26ED60CC4AD9}">
      <dgm:prSet phldrT="[نص]" custT="1"/>
      <dgm:spPr/>
      <dgm:t>
        <a:bodyPr/>
        <a:lstStyle/>
        <a:p>
          <a:r>
            <a:rPr lang="ar-IQ" sz="2800" b="1" dirty="0" smtClean="0"/>
            <a:t>1- تقوم الحيوانات بدورها الميكانيكي من خلال حفر الانفاق داخل جسم التربة خاصة الحيوانات القارضة والديدان</a:t>
          </a:r>
          <a:endParaRPr lang="en-US" sz="2800" b="1" dirty="0"/>
        </a:p>
      </dgm:t>
    </dgm:pt>
    <dgm:pt modelId="{CC546063-50B3-4AAE-9BE9-E948C8AC1BD3}" type="parTrans" cxnId="{E6E47BE9-7178-44B0-BA17-5E7EDB4D9EA7}">
      <dgm:prSet/>
      <dgm:spPr/>
      <dgm:t>
        <a:bodyPr/>
        <a:lstStyle/>
        <a:p>
          <a:endParaRPr lang="en-US"/>
        </a:p>
      </dgm:t>
    </dgm:pt>
    <dgm:pt modelId="{FEB1484B-8CCA-44EE-A8A7-CFA76C656B23}" type="sibTrans" cxnId="{E6E47BE9-7178-44B0-BA17-5E7EDB4D9EA7}">
      <dgm:prSet/>
      <dgm:spPr/>
      <dgm:t>
        <a:bodyPr/>
        <a:lstStyle/>
        <a:p>
          <a:endParaRPr lang="en-US"/>
        </a:p>
      </dgm:t>
    </dgm:pt>
    <dgm:pt modelId="{740C3C35-2CFC-435A-9168-BDCD9EC444B1}">
      <dgm:prSet phldrT="[نص]" custT="1"/>
      <dgm:spPr/>
      <dgm:t>
        <a:bodyPr/>
        <a:lstStyle/>
        <a:p>
          <a:r>
            <a:rPr lang="ar-IQ" sz="2800" b="1" dirty="0" smtClean="0"/>
            <a:t>2- تقوم الحيوانات بدورها الكيمياوي من خلال العمليات الميكانيكية عن طريق تهوية التربة التي تزداد بازدياد حفر الحيوانات كما تساهم في خلط افاق التربة مما يساعدها في تطورها وايضا في زيادة النفاذية.</a:t>
          </a:r>
          <a:endParaRPr lang="en-US" sz="2400" b="1" dirty="0"/>
        </a:p>
      </dgm:t>
    </dgm:pt>
    <dgm:pt modelId="{85DA85F2-D92A-4526-AA1C-5AB52C8279AC}" type="parTrans" cxnId="{B19A8001-520F-4FC0-9D6F-035F113B1EE6}">
      <dgm:prSet/>
      <dgm:spPr/>
      <dgm:t>
        <a:bodyPr/>
        <a:lstStyle/>
        <a:p>
          <a:endParaRPr lang="en-US"/>
        </a:p>
      </dgm:t>
    </dgm:pt>
    <dgm:pt modelId="{245CB63E-73C5-4BD5-97E9-43F1A312AA9D}" type="sibTrans" cxnId="{B19A8001-520F-4FC0-9D6F-035F113B1EE6}">
      <dgm:prSet/>
      <dgm:spPr/>
      <dgm:t>
        <a:bodyPr/>
        <a:lstStyle/>
        <a:p>
          <a:endParaRPr lang="en-US"/>
        </a:p>
      </dgm:t>
    </dgm:pt>
    <dgm:pt modelId="{D9180A06-E4A9-4328-8286-2A8CCDEE8EF8}" type="pres">
      <dgm:prSet presAssocID="{B151399B-3F05-4096-89BF-B6CC3C9CB1DF}" presName="diagram" presStyleCnt="0">
        <dgm:presLayoutVars>
          <dgm:chPref val="1"/>
          <dgm:dir/>
          <dgm:animOne val="branch"/>
          <dgm:animLvl val="lvl"/>
          <dgm:resizeHandles/>
        </dgm:presLayoutVars>
      </dgm:prSet>
      <dgm:spPr/>
      <dgm:t>
        <a:bodyPr/>
        <a:lstStyle/>
        <a:p>
          <a:endParaRPr lang="en-US"/>
        </a:p>
      </dgm:t>
    </dgm:pt>
    <dgm:pt modelId="{C908485D-2DA4-492E-80CE-6AC5E2A0BE59}" type="pres">
      <dgm:prSet presAssocID="{8066B559-CB39-4787-A94A-F45517FC890E}" presName="root" presStyleCnt="0"/>
      <dgm:spPr/>
    </dgm:pt>
    <dgm:pt modelId="{86EF7EF7-8371-404B-8C01-C1F1C973B789}" type="pres">
      <dgm:prSet presAssocID="{8066B559-CB39-4787-A94A-F45517FC890E}" presName="rootComposite" presStyleCnt="0"/>
      <dgm:spPr/>
    </dgm:pt>
    <dgm:pt modelId="{883824D8-98E1-43D7-865A-D584AD514D94}" type="pres">
      <dgm:prSet presAssocID="{8066B559-CB39-4787-A94A-F45517FC890E}" presName="rootText" presStyleLbl="node1" presStyleIdx="0" presStyleCnt="1" custScaleX="176984"/>
      <dgm:spPr/>
      <dgm:t>
        <a:bodyPr/>
        <a:lstStyle/>
        <a:p>
          <a:endParaRPr lang="en-US"/>
        </a:p>
      </dgm:t>
    </dgm:pt>
    <dgm:pt modelId="{A532C6C5-A984-472C-AB15-FED71E7DA3AF}" type="pres">
      <dgm:prSet presAssocID="{8066B559-CB39-4787-A94A-F45517FC890E}" presName="rootConnector" presStyleLbl="node1" presStyleIdx="0" presStyleCnt="1"/>
      <dgm:spPr/>
      <dgm:t>
        <a:bodyPr/>
        <a:lstStyle/>
        <a:p>
          <a:endParaRPr lang="en-US"/>
        </a:p>
      </dgm:t>
    </dgm:pt>
    <dgm:pt modelId="{64565F53-C94B-4669-A68E-E5088A59B5FE}" type="pres">
      <dgm:prSet presAssocID="{8066B559-CB39-4787-A94A-F45517FC890E}" presName="childShape" presStyleCnt="0"/>
      <dgm:spPr/>
    </dgm:pt>
    <dgm:pt modelId="{D42A8141-5943-43A8-8703-532120FB8E8E}" type="pres">
      <dgm:prSet presAssocID="{CC546063-50B3-4AAE-9BE9-E948C8AC1BD3}" presName="Name13" presStyleLbl="parChTrans1D2" presStyleIdx="0" presStyleCnt="2"/>
      <dgm:spPr/>
      <dgm:t>
        <a:bodyPr/>
        <a:lstStyle/>
        <a:p>
          <a:endParaRPr lang="en-US"/>
        </a:p>
      </dgm:t>
    </dgm:pt>
    <dgm:pt modelId="{30BF1E7F-F58A-4C2E-A348-C3596FD4A03C}" type="pres">
      <dgm:prSet presAssocID="{423961D6-91BC-45C6-8A68-26ED60CC4AD9}" presName="childText" presStyleLbl="bgAcc1" presStyleIdx="0" presStyleCnt="2" custScaleX="774969" custScaleY="180740">
        <dgm:presLayoutVars>
          <dgm:bulletEnabled val="1"/>
        </dgm:presLayoutVars>
      </dgm:prSet>
      <dgm:spPr/>
      <dgm:t>
        <a:bodyPr/>
        <a:lstStyle/>
        <a:p>
          <a:endParaRPr lang="en-US"/>
        </a:p>
      </dgm:t>
    </dgm:pt>
    <dgm:pt modelId="{090EB8FC-CD83-452C-88B6-01B1E5FC7B45}" type="pres">
      <dgm:prSet presAssocID="{85DA85F2-D92A-4526-AA1C-5AB52C8279AC}" presName="Name13" presStyleLbl="parChTrans1D2" presStyleIdx="1" presStyleCnt="2"/>
      <dgm:spPr/>
      <dgm:t>
        <a:bodyPr/>
        <a:lstStyle/>
        <a:p>
          <a:endParaRPr lang="en-US"/>
        </a:p>
      </dgm:t>
    </dgm:pt>
    <dgm:pt modelId="{163D6AF1-96E4-4578-96D5-8FFDABC007EC}" type="pres">
      <dgm:prSet presAssocID="{740C3C35-2CFC-435A-9168-BDCD9EC444B1}" presName="childText" presStyleLbl="bgAcc1" presStyleIdx="1" presStyleCnt="2" custScaleX="774470" custScaleY="180030">
        <dgm:presLayoutVars>
          <dgm:bulletEnabled val="1"/>
        </dgm:presLayoutVars>
      </dgm:prSet>
      <dgm:spPr/>
      <dgm:t>
        <a:bodyPr/>
        <a:lstStyle/>
        <a:p>
          <a:endParaRPr lang="en-US"/>
        </a:p>
      </dgm:t>
    </dgm:pt>
  </dgm:ptLst>
  <dgm:cxnLst>
    <dgm:cxn modelId="{D1F5CA40-843C-45C9-B8F5-2DFE0284C53E}" type="presOf" srcId="{740C3C35-2CFC-435A-9168-BDCD9EC444B1}" destId="{163D6AF1-96E4-4578-96D5-8FFDABC007EC}" srcOrd="0" destOrd="0" presId="urn:microsoft.com/office/officeart/2005/8/layout/hierarchy3"/>
    <dgm:cxn modelId="{E6E47BE9-7178-44B0-BA17-5E7EDB4D9EA7}" srcId="{8066B559-CB39-4787-A94A-F45517FC890E}" destId="{423961D6-91BC-45C6-8A68-26ED60CC4AD9}" srcOrd="0" destOrd="0" parTransId="{CC546063-50B3-4AAE-9BE9-E948C8AC1BD3}" sibTransId="{FEB1484B-8CCA-44EE-A8A7-CFA76C656B23}"/>
    <dgm:cxn modelId="{03C2E058-9D6E-4440-AB80-DE3291093180}" srcId="{B151399B-3F05-4096-89BF-B6CC3C9CB1DF}" destId="{8066B559-CB39-4787-A94A-F45517FC890E}" srcOrd="0" destOrd="0" parTransId="{A05B6B76-6D50-46BE-9F03-0393A35C8EB8}" sibTransId="{AEAFA374-8C1D-4846-ABD8-E3360D5A69B3}"/>
    <dgm:cxn modelId="{F87247AB-C84D-45E6-B236-C5FB5D361526}" type="presOf" srcId="{CC546063-50B3-4AAE-9BE9-E948C8AC1BD3}" destId="{D42A8141-5943-43A8-8703-532120FB8E8E}" srcOrd="0" destOrd="0" presId="urn:microsoft.com/office/officeart/2005/8/layout/hierarchy3"/>
    <dgm:cxn modelId="{5C446D8B-E601-4C5D-B8C3-A39427F174E0}" type="presOf" srcId="{423961D6-91BC-45C6-8A68-26ED60CC4AD9}" destId="{30BF1E7F-F58A-4C2E-A348-C3596FD4A03C}" srcOrd="0" destOrd="0" presId="urn:microsoft.com/office/officeart/2005/8/layout/hierarchy3"/>
    <dgm:cxn modelId="{6B6813C3-B184-4C7B-96B6-ACCC74A2DC80}" type="presOf" srcId="{8066B559-CB39-4787-A94A-F45517FC890E}" destId="{883824D8-98E1-43D7-865A-D584AD514D94}" srcOrd="0" destOrd="0" presId="urn:microsoft.com/office/officeart/2005/8/layout/hierarchy3"/>
    <dgm:cxn modelId="{E9B5E61C-1B15-4A33-AFCC-5454C0E0E7A5}" type="presOf" srcId="{8066B559-CB39-4787-A94A-F45517FC890E}" destId="{A532C6C5-A984-472C-AB15-FED71E7DA3AF}" srcOrd="1" destOrd="0" presId="urn:microsoft.com/office/officeart/2005/8/layout/hierarchy3"/>
    <dgm:cxn modelId="{B19A8001-520F-4FC0-9D6F-035F113B1EE6}" srcId="{8066B559-CB39-4787-A94A-F45517FC890E}" destId="{740C3C35-2CFC-435A-9168-BDCD9EC444B1}" srcOrd="1" destOrd="0" parTransId="{85DA85F2-D92A-4526-AA1C-5AB52C8279AC}" sibTransId="{245CB63E-73C5-4BD5-97E9-43F1A312AA9D}"/>
    <dgm:cxn modelId="{1A3BC6E5-C30B-4A07-994D-985B96077D09}" type="presOf" srcId="{85DA85F2-D92A-4526-AA1C-5AB52C8279AC}" destId="{090EB8FC-CD83-452C-88B6-01B1E5FC7B45}" srcOrd="0" destOrd="0" presId="urn:microsoft.com/office/officeart/2005/8/layout/hierarchy3"/>
    <dgm:cxn modelId="{A12B5A7F-5A99-45D0-98E7-F0345277C78C}" type="presOf" srcId="{B151399B-3F05-4096-89BF-B6CC3C9CB1DF}" destId="{D9180A06-E4A9-4328-8286-2A8CCDEE8EF8}" srcOrd="0" destOrd="0" presId="urn:microsoft.com/office/officeart/2005/8/layout/hierarchy3"/>
    <dgm:cxn modelId="{8E9D385D-C97E-4FF8-89F4-7F433D7CB16E}" type="presParOf" srcId="{D9180A06-E4A9-4328-8286-2A8CCDEE8EF8}" destId="{C908485D-2DA4-492E-80CE-6AC5E2A0BE59}" srcOrd="0" destOrd="0" presId="urn:microsoft.com/office/officeart/2005/8/layout/hierarchy3"/>
    <dgm:cxn modelId="{E2A1E0E5-E469-4382-AE03-7066225D96A4}" type="presParOf" srcId="{C908485D-2DA4-492E-80CE-6AC5E2A0BE59}" destId="{86EF7EF7-8371-404B-8C01-C1F1C973B789}" srcOrd="0" destOrd="0" presId="urn:microsoft.com/office/officeart/2005/8/layout/hierarchy3"/>
    <dgm:cxn modelId="{4CC924E1-7F1F-4A1E-B2AA-F2471A88F3BA}" type="presParOf" srcId="{86EF7EF7-8371-404B-8C01-C1F1C973B789}" destId="{883824D8-98E1-43D7-865A-D584AD514D94}" srcOrd="0" destOrd="0" presId="urn:microsoft.com/office/officeart/2005/8/layout/hierarchy3"/>
    <dgm:cxn modelId="{7BCE7B64-3BFD-451A-BA68-FA43E61EB2B0}" type="presParOf" srcId="{86EF7EF7-8371-404B-8C01-C1F1C973B789}" destId="{A532C6C5-A984-472C-AB15-FED71E7DA3AF}" srcOrd="1" destOrd="0" presId="urn:microsoft.com/office/officeart/2005/8/layout/hierarchy3"/>
    <dgm:cxn modelId="{D70E0884-7777-4633-8052-956E180DD531}" type="presParOf" srcId="{C908485D-2DA4-492E-80CE-6AC5E2A0BE59}" destId="{64565F53-C94B-4669-A68E-E5088A59B5FE}" srcOrd="1" destOrd="0" presId="urn:microsoft.com/office/officeart/2005/8/layout/hierarchy3"/>
    <dgm:cxn modelId="{8245513B-69D4-490E-97A4-6361F8914001}" type="presParOf" srcId="{64565F53-C94B-4669-A68E-E5088A59B5FE}" destId="{D42A8141-5943-43A8-8703-532120FB8E8E}" srcOrd="0" destOrd="0" presId="urn:microsoft.com/office/officeart/2005/8/layout/hierarchy3"/>
    <dgm:cxn modelId="{3E0ABB97-3404-4445-9C97-4CD32F1E3F0F}" type="presParOf" srcId="{64565F53-C94B-4669-A68E-E5088A59B5FE}" destId="{30BF1E7F-F58A-4C2E-A348-C3596FD4A03C}" srcOrd="1" destOrd="0" presId="urn:microsoft.com/office/officeart/2005/8/layout/hierarchy3"/>
    <dgm:cxn modelId="{E095BA5B-BB63-465A-AB2E-040F16BAECF9}" type="presParOf" srcId="{64565F53-C94B-4669-A68E-E5088A59B5FE}" destId="{090EB8FC-CD83-452C-88B6-01B1E5FC7B45}" srcOrd="2" destOrd="0" presId="urn:microsoft.com/office/officeart/2005/8/layout/hierarchy3"/>
    <dgm:cxn modelId="{F65651B1-050B-49E3-B4D8-306CC6FB25D8}" type="presParOf" srcId="{64565F53-C94B-4669-A68E-E5088A59B5FE}" destId="{163D6AF1-96E4-4578-96D5-8FFDABC007E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9A93D-375E-403B-B0AD-01991D26291B}">
      <dsp:nvSpPr>
        <dsp:cNvPr id="0" name=""/>
        <dsp:cNvSpPr/>
      </dsp:nvSpPr>
      <dsp:spPr>
        <a:xfrm>
          <a:off x="0" y="0"/>
          <a:ext cx="1034888" cy="1034888"/>
        </a:xfrm>
        <a:prstGeom prst="pie">
          <a:avLst>
            <a:gd name="adj1" fmla="val 5400000"/>
            <a:gd name="adj2" fmla="val 1620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2F3F9-EF78-4699-A001-640A7515AFBD}">
      <dsp:nvSpPr>
        <dsp:cNvPr id="0" name=""/>
        <dsp:cNvSpPr/>
      </dsp:nvSpPr>
      <dsp:spPr>
        <a:xfrm>
          <a:off x="517444" y="0"/>
          <a:ext cx="8626556" cy="1034888"/>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r" defTabSz="2667000">
            <a:lnSpc>
              <a:spcPct val="90000"/>
            </a:lnSpc>
            <a:spcBef>
              <a:spcPct val="0"/>
            </a:spcBef>
            <a:spcAft>
              <a:spcPct val="35000"/>
            </a:spcAft>
          </a:pPr>
          <a:r>
            <a:rPr lang="ar-IQ" sz="6000" b="1" i="0" kern="1200" dirty="0">
              <a:latin typeface="Arial" panose="020B0604020202020204" pitchFamily="34" charset="0"/>
              <a:cs typeface="Arial" panose="020B0604020202020204" pitchFamily="34" charset="0"/>
            </a:rPr>
            <a:t>المقدمة:-</a:t>
          </a:r>
          <a:endParaRPr lang="en-US" sz="6000" b="1" kern="1200" dirty="0">
            <a:latin typeface="Arial" panose="020B0604020202020204" pitchFamily="34" charset="0"/>
            <a:cs typeface="Arial" panose="020B0604020202020204" pitchFamily="34" charset="0"/>
          </a:endParaRPr>
        </a:p>
      </dsp:txBody>
      <dsp:txXfrm>
        <a:off x="517444" y="0"/>
        <a:ext cx="8626556" cy="10348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C29FE-7ED1-4161-9B1B-3965AC357E84}">
      <dsp:nvSpPr>
        <dsp:cNvPr id="0" name=""/>
        <dsp:cNvSpPr/>
      </dsp:nvSpPr>
      <dsp:spPr>
        <a:xfrm>
          <a:off x="0" y="0"/>
          <a:ext cx="1552997" cy="1552997"/>
        </a:xfrm>
        <a:prstGeom prst="pie">
          <a:avLst>
            <a:gd name="adj1" fmla="val 5400000"/>
            <a:gd name="adj2" fmla="val 1620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7ABBBC-7545-49F3-B74C-B911AED446CC}">
      <dsp:nvSpPr>
        <dsp:cNvPr id="0" name=""/>
        <dsp:cNvSpPr/>
      </dsp:nvSpPr>
      <dsp:spPr>
        <a:xfrm>
          <a:off x="776498" y="0"/>
          <a:ext cx="8296987" cy="1552997"/>
        </a:xfrm>
        <a:prstGeom prst="rect">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IQ" sz="4500" b="1" kern="1200" dirty="0" smtClean="0">
              <a:latin typeface="Arial" pitchFamily="34" charset="0"/>
              <a:cs typeface="Arial" pitchFamily="34" charset="0"/>
            </a:rPr>
            <a:t>علاقة الجغرافية الحيوية بالعلوم الطبيعية الجغرافية</a:t>
          </a:r>
          <a:endParaRPr lang="en-US" sz="4500" b="1" kern="1200" dirty="0">
            <a:latin typeface="Arial" pitchFamily="34" charset="0"/>
            <a:cs typeface="Arial" pitchFamily="34" charset="0"/>
          </a:endParaRPr>
        </a:p>
      </dsp:txBody>
      <dsp:txXfrm>
        <a:off x="776498" y="0"/>
        <a:ext cx="8296987" cy="15529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822553" cy="822553"/>
        </a:xfrm>
        <a:prstGeom prst="pie">
          <a:avLst>
            <a:gd name="adj1" fmla="val 5400000"/>
            <a:gd name="adj2" fmla="val 1620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411276" y="0"/>
          <a:ext cx="6944416" cy="822553"/>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IQ" sz="4000" b="1" kern="1200" dirty="0" smtClean="0">
              <a:latin typeface="Arial" panose="020B0604020202020204" pitchFamily="34" charset="0"/>
              <a:cs typeface="Arial" panose="020B0604020202020204" pitchFamily="34" charset="0"/>
            </a:rPr>
            <a:t>وظيفة الجغرافية الحيوية</a:t>
          </a:r>
          <a:endParaRPr lang="en-US" sz="4000" b="1" kern="1200" dirty="0">
            <a:latin typeface="Arial" panose="020B0604020202020204" pitchFamily="34" charset="0"/>
            <a:cs typeface="Arial" panose="020B0604020202020204" pitchFamily="34" charset="0"/>
          </a:endParaRPr>
        </a:p>
      </dsp:txBody>
      <dsp:txXfrm>
        <a:off x="411276" y="0"/>
        <a:ext cx="6944416" cy="8225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996286" cy="996286"/>
        </a:xfrm>
        <a:prstGeom prst="pie">
          <a:avLst>
            <a:gd name="adj1" fmla="val 5400000"/>
            <a:gd name="adj2" fmla="val 1620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498143" y="0"/>
          <a:ext cx="4797186" cy="996286"/>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IQ" sz="4000" b="1" kern="1200" dirty="0" smtClean="0">
              <a:latin typeface="Arial" panose="020B0604020202020204" pitchFamily="34" charset="0"/>
              <a:cs typeface="Arial" panose="020B0604020202020204" pitchFamily="34" charset="0"/>
            </a:rPr>
            <a:t>وظيفة الجغرافية الحيوية</a:t>
          </a:r>
          <a:endParaRPr lang="en-US" sz="4000" b="1" kern="1200" dirty="0">
            <a:latin typeface="Arial" panose="020B0604020202020204" pitchFamily="34" charset="0"/>
            <a:cs typeface="Arial" panose="020B0604020202020204" pitchFamily="34" charset="0"/>
          </a:endParaRPr>
        </a:p>
      </dsp:txBody>
      <dsp:txXfrm>
        <a:off x="498143" y="0"/>
        <a:ext cx="4797186" cy="9962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1EAB8-C903-4B88-AE1D-C666B70983A1}">
      <dsp:nvSpPr>
        <dsp:cNvPr id="0" name=""/>
        <dsp:cNvSpPr/>
      </dsp:nvSpPr>
      <dsp:spPr>
        <a:xfrm>
          <a:off x="0" y="0"/>
          <a:ext cx="822552" cy="822552"/>
        </a:xfrm>
        <a:prstGeom prst="pie">
          <a:avLst>
            <a:gd name="adj1" fmla="val 5400000"/>
            <a:gd name="adj2" fmla="val 1620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FF04C-77AB-4A6C-8386-73EC6C9DF63C}">
      <dsp:nvSpPr>
        <dsp:cNvPr id="0" name=""/>
        <dsp:cNvSpPr/>
      </dsp:nvSpPr>
      <dsp:spPr>
        <a:xfrm>
          <a:off x="411276" y="0"/>
          <a:ext cx="6002719" cy="822552"/>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IQ" sz="4000" b="1" kern="1200" dirty="0" smtClean="0">
              <a:latin typeface="Arial" panose="020B0604020202020204" pitchFamily="34" charset="0"/>
              <a:cs typeface="Arial" panose="020B0604020202020204" pitchFamily="34" charset="0"/>
            </a:rPr>
            <a:t>وظيفة الجغرافية الحيوية</a:t>
          </a:r>
          <a:endParaRPr lang="en-US" sz="4000" b="1" kern="1200" dirty="0">
            <a:latin typeface="Arial" panose="020B0604020202020204" pitchFamily="34" charset="0"/>
            <a:cs typeface="Arial" panose="020B0604020202020204" pitchFamily="34" charset="0"/>
          </a:endParaRPr>
        </a:p>
      </dsp:txBody>
      <dsp:txXfrm>
        <a:off x="411276" y="0"/>
        <a:ext cx="6002719" cy="8225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3824D8-98E1-43D7-865A-D584AD514D94}">
      <dsp:nvSpPr>
        <dsp:cNvPr id="0" name=""/>
        <dsp:cNvSpPr/>
      </dsp:nvSpPr>
      <dsp:spPr>
        <a:xfrm>
          <a:off x="176995" y="527"/>
          <a:ext cx="2893421" cy="817424"/>
        </a:xfrm>
        <a:prstGeom prst="roundRect">
          <a:avLst>
            <a:gd name="adj" fmla="val 10000"/>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0">
          <a:scrgbClr r="0" g="0" b="0"/>
        </a:lnRef>
        <a:fillRef idx="3">
          <a:scrgbClr r="0" g="0" b="0"/>
        </a:fillRef>
        <a:effectRef idx="2">
          <a:scrgbClr r="0" g="0" b="0"/>
        </a:effectRef>
        <a:fontRef idx="minor">
          <a:schemeClr val="lt1"/>
        </a:fontRef>
      </dsp:style>
      <dsp:txBody>
        <a:bodyPr spcFirstLastPara="0" vert="horz" wrap="square" lIns="114300" tIns="76200" rIns="114300" bIns="76200" numCol="1" spcCol="1270" anchor="ctr" anchorCtr="0">
          <a:noAutofit/>
        </a:bodyPr>
        <a:lstStyle/>
        <a:p>
          <a:pPr lvl="0" algn="ctr" defTabSz="2667000">
            <a:lnSpc>
              <a:spcPct val="90000"/>
            </a:lnSpc>
            <a:spcBef>
              <a:spcPct val="0"/>
            </a:spcBef>
            <a:spcAft>
              <a:spcPct val="35000"/>
            </a:spcAft>
          </a:pPr>
          <a:r>
            <a:rPr lang="ar-IQ" sz="6000" b="1" kern="1200" dirty="0" smtClean="0"/>
            <a:t>النباتات</a:t>
          </a:r>
          <a:endParaRPr lang="en-US" sz="6000" b="1" kern="1200" dirty="0"/>
        </a:p>
      </dsp:txBody>
      <dsp:txXfrm>
        <a:off x="200937" y="24469"/>
        <a:ext cx="2845537" cy="769540"/>
      </dsp:txXfrm>
    </dsp:sp>
    <dsp:sp modelId="{D42A8141-5943-43A8-8703-532120FB8E8E}">
      <dsp:nvSpPr>
        <dsp:cNvPr id="0" name=""/>
        <dsp:cNvSpPr/>
      </dsp:nvSpPr>
      <dsp:spPr>
        <a:xfrm>
          <a:off x="466337" y="817952"/>
          <a:ext cx="289342" cy="943062"/>
        </a:xfrm>
        <a:custGeom>
          <a:avLst/>
          <a:gdLst/>
          <a:ahLst/>
          <a:cxnLst/>
          <a:rect l="0" t="0" r="0" b="0"/>
          <a:pathLst>
            <a:path>
              <a:moveTo>
                <a:pt x="0" y="0"/>
              </a:moveTo>
              <a:lnTo>
                <a:pt x="0" y="943062"/>
              </a:lnTo>
              <a:lnTo>
                <a:pt x="289342" y="943062"/>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0BF1E7F-F58A-4C2E-A348-C3596FD4A03C}">
      <dsp:nvSpPr>
        <dsp:cNvPr id="0" name=""/>
        <dsp:cNvSpPr/>
      </dsp:nvSpPr>
      <dsp:spPr>
        <a:xfrm>
          <a:off x="755679" y="1022308"/>
          <a:ext cx="10135660" cy="14774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ar-IQ" sz="2800" b="1" kern="1200" dirty="0" smtClean="0"/>
            <a:t>1- تمارس الجذور ضغطاً على الصخور من خلال تطورها في الشقوق الصخرية التي تزداد بازدياد حجم الجذور وتطورها وتعتبر احدى العمليات الميكانيكية في تفتيت الصخور من قبل النباتات</a:t>
          </a:r>
          <a:endParaRPr lang="en-US" sz="2800" b="1" kern="1200" dirty="0"/>
        </a:p>
      </dsp:txBody>
      <dsp:txXfrm>
        <a:off x="798951" y="1065580"/>
        <a:ext cx="10049116" cy="1390869"/>
      </dsp:txXfrm>
    </dsp:sp>
    <dsp:sp modelId="{090EB8FC-CD83-452C-88B6-01B1E5FC7B45}">
      <dsp:nvSpPr>
        <dsp:cNvPr id="0" name=""/>
        <dsp:cNvSpPr/>
      </dsp:nvSpPr>
      <dsp:spPr>
        <a:xfrm>
          <a:off x="466337" y="817952"/>
          <a:ext cx="289342" cy="2621930"/>
        </a:xfrm>
        <a:custGeom>
          <a:avLst/>
          <a:gdLst/>
          <a:ahLst/>
          <a:cxnLst/>
          <a:rect l="0" t="0" r="0" b="0"/>
          <a:pathLst>
            <a:path>
              <a:moveTo>
                <a:pt x="0" y="0"/>
              </a:moveTo>
              <a:lnTo>
                <a:pt x="0" y="2621930"/>
              </a:lnTo>
              <a:lnTo>
                <a:pt x="289342" y="262193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3D6AF1-96E4-4578-96D5-8FFDABC007EC}">
      <dsp:nvSpPr>
        <dsp:cNvPr id="0" name=""/>
        <dsp:cNvSpPr/>
      </dsp:nvSpPr>
      <dsp:spPr>
        <a:xfrm>
          <a:off x="755679" y="2704077"/>
          <a:ext cx="10129133" cy="147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ar-IQ" sz="2800" b="1" kern="1200" dirty="0" smtClean="0"/>
            <a:t>2- تقوم النباتات السفلى مثل الفطريات والاشنات والطحالب من خلال بعض تكوينها الحمضي بعملية تحلل كيمياوي للمواد المعدنية فتتشكل انواع مختلفة من الصخور بفعل هذه التحولات للصخور العضوية مثل الصخور الرسوبية والمتحولة والصخور الزيتية</a:t>
          </a:r>
          <a:r>
            <a:rPr lang="ar-IQ" sz="2400" b="1" kern="1200" dirty="0" smtClean="0"/>
            <a:t> </a:t>
          </a:r>
          <a:endParaRPr lang="en-US" sz="2400" b="1" kern="1200" dirty="0"/>
        </a:p>
      </dsp:txBody>
      <dsp:txXfrm>
        <a:off x="798781" y="2747179"/>
        <a:ext cx="10042929" cy="13854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3824D8-98E1-43D7-865A-D584AD514D94}">
      <dsp:nvSpPr>
        <dsp:cNvPr id="0" name=""/>
        <dsp:cNvSpPr/>
      </dsp:nvSpPr>
      <dsp:spPr>
        <a:xfrm>
          <a:off x="176995" y="527"/>
          <a:ext cx="2893421" cy="817424"/>
        </a:xfrm>
        <a:prstGeom prst="roundRect">
          <a:avLst>
            <a:gd name="adj" fmla="val 10000"/>
          </a:avLst>
        </a:prstGeom>
        <a:gradFill rotWithShape="0">
          <a:gsLst>
            <a:gs pos="0">
              <a:schemeClr val="accent1">
                <a:hueOff val="0"/>
                <a:satOff val="0"/>
                <a:lumOff val="0"/>
                <a:alphaOff val="0"/>
                <a:tint val="96000"/>
                <a:satMod val="130000"/>
                <a:lumMod val="114000"/>
              </a:schemeClr>
            </a:gs>
            <a:gs pos="60000">
              <a:schemeClr val="accent1">
                <a:hueOff val="0"/>
                <a:satOff val="0"/>
                <a:lumOff val="0"/>
                <a:alphaOff val="0"/>
                <a:tint val="100000"/>
                <a:satMod val="106000"/>
                <a:lumMod val="110000"/>
              </a:schemeClr>
            </a:gs>
            <a:gs pos="100000">
              <a:schemeClr val="accent1">
                <a:hueOff val="0"/>
                <a:satOff val="0"/>
                <a:lumOff val="0"/>
                <a:alphaOff val="0"/>
              </a:schemeClr>
            </a:gs>
          </a:gsLst>
          <a:lin ang="5400000" scaled="0"/>
        </a:gra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dsp:spPr>
      <dsp:style>
        <a:lnRef idx="0">
          <a:scrgbClr r="0" g="0" b="0"/>
        </a:lnRef>
        <a:fillRef idx="3">
          <a:scrgbClr r="0" g="0" b="0"/>
        </a:fillRef>
        <a:effectRef idx="2">
          <a:scrgbClr r="0" g="0" b="0"/>
        </a:effectRef>
        <a:fontRef idx="minor">
          <a:schemeClr val="lt1"/>
        </a:fontRef>
      </dsp:style>
      <dsp:txBody>
        <a:bodyPr spcFirstLastPara="0" vert="horz" wrap="square" lIns="114300" tIns="76200" rIns="114300" bIns="76200" numCol="1" spcCol="1270" anchor="ctr" anchorCtr="0">
          <a:noAutofit/>
        </a:bodyPr>
        <a:lstStyle/>
        <a:p>
          <a:pPr lvl="0" algn="ctr" defTabSz="2667000">
            <a:lnSpc>
              <a:spcPct val="90000"/>
            </a:lnSpc>
            <a:spcBef>
              <a:spcPct val="0"/>
            </a:spcBef>
            <a:spcAft>
              <a:spcPct val="35000"/>
            </a:spcAft>
          </a:pPr>
          <a:r>
            <a:rPr lang="ar-IQ" sz="6000" b="1" kern="1200" dirty="0" smtClean="0"/>
            <a:t>الحيوانات</a:t>
          </a:r>
          <a:endParaRPr lang="en-US" sz="6000" b="1" kern="1200" dirty="0"/>
        </a:p>
      </dsp:txBody>
      <dsp:txXfrm>
        <a:off x="200937" y="24469"/>
        <a:ext cx="2845537" cy="769540"/>
      </dsp:txXfrm>
    </dsp:sp>
    <dsp:sp modelId="{D42A8141-5943-43A8-8703-532120FB8E8E}">
      <dsp:nvSpPr>
        <dsp:cNvPr id="0" name=""/>
        <dsp:cNvSpPr/>
      </dsp:nvSpPr>
      <dsp:spPr>
        <a:xfrm>
          <a:off x="466337" y="817952"/>
          <a:ext cx="289342" cy="943062"/>
        </a:xfrm>
        <a:custGeom>
          <a:avLst/>
          <a:gdLst/>
          <a:ahLst/>
          <a:cxnLst/>
          <a:rect l="0" t="0" r="0" b="0"/>
          <a:pathLst>
            <a:path>
              <a:moveTo>
                <a:pt x="0" y="0"/>
              </a:moveTo>
              <a:lnTo>
                <a:pt x="0" y="943062"/>
              </a:lnTo>
              <a:lnTo>
                <a:pt x="289342" y="943062"/>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0BF1E7F-F58A-4C2E-A348-C3596FD4A03C}">
      <dsp:nvSpPr>
        <dsp:cNvPr id="0" name=""/>
        <dsp:cNvSpPr/>
      </dsp:nvSpPr>
      <dsp:spPr>
        <a:xfrm>
          <a:off x="755679" y="1022308"/>
          <a:ext cx="10135660" cy="14774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ar-IQ" sz="2800" b="1" kern="1200" dirty="0" smtClean="0"/>
            <a:t>1- تقوم الحيوانات بدورها الميكانيكي من خلال حفر الانفاق داخل جسم التربة خاصة الحيوانات القارضة والديدان</a:t>
          </a:r>
          <a:endParaRPr lang="en-US" sz="2800" b="1" kern="1200" dirty="0"/>
        </a:p>
      </dsp:txBody>
      <dsp:txXfrm>
        <a:off x="798951" y="1065580"/>
        <a:ext cx="10049116" cy="1390869"/>
      </dsp:txXfrm>
    </dsp:sp>
    <dsp:sp modelId="{090EB8FC-CD83-452C-88B6-01B1E5FC7B45}">
      <dsp:nvSpPr>
        <dsp:cNvPr id="0" name=""/>
        <dsp:cNvSpPr/>
      </dsp:nvSpPr>
      <dsp:spPr>
        <a:xfrm>
          <a:off x="466337" y="817952"/>
          <a:ext cx="289342" cy="2621930"/>
        </a:xfrm>
        <a:custGeom>
          <a:avLst/>
          <a:gdLst/>
          <a:ahLst/>
          <a:cxnLst/>
          <a:rect l="0" t="0" r="0" b="0"/>
          <a:pathLst>
            <a:path>
              <a:moveTo>
                <a:pt x="0" y="0"/>
              </a:moveTo>
              <a:lnTo>
                <a:pt x="0" y="2621930"/>
              </a:lnTo>
              <a:lnTo>
                <a:pt x="289342" y="262193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3D6AF1-96E4-4578-96D5-8FFDABC007EC}">
      <dsp:nvSpPr>
        <dsp:cNvPr id="0" name=""/>
        <dsp:cNvSpPr/>
      </dsp:nvSpPr>
      <dsp:spPr>
        <a:xfrm>
          <a:off x="755679" y="2704077"/>
          <a:ext cx="10129133" cy="147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ar-IQ" sz="2800" b="1" kern="1200" dirty="0" smtClean="0"/>
            <a:t>2- تقوم الحيوانات بدورها الكيمياوي من خلال العمليات الميكانيكية عن طريق تهوية التربة التي تزداد بازدياد حفر الحيوانات كما تساهم في خلط افاق التربة مما يساعدها في تطورها وايضا في زيادة النفاذية.</a:t>
          </a:r>
          <a:endParaRPr lang="en-US" sz="2400" b="1" kern="1200" dirty="0"/>
        </a:p>
      </dsp:txBody>
      <dsp:txXfrm>
        <a:off x="798781" y="2747179"/>
        <a:ext cx="10042929" cy="138540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516625"/>
            <a:ext cx="9753600" cy="2595025"/>
          </a:xfrm>
        </p:spPr>
        <p:txBody>
          <a:bodyPr>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219200" y="5166530"/>
            <a:ext cx="97536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7" name="Date Placeholder 6"/>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8" name="Slide Number Placeholder 7"/>
          <p:cNvSpPr>
            <a:spLocks noGrp="1"/>
          </p:cNvSpPr>
          <p:nvPr>
            <p:ph type="sldNum" sz="quarter" idx="11"/>
          </p:nvPr>
        </p:nvSpPr>
        <p:spPr/>
        <p:txBody>
          <a:bodyPr/>
          <a:lstStyle/>
          <a:p>
            <a:fld id="{EAF01AF1-16AD-42E3-8580-99CE04FADD4E}"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31201" y="1826709"/>
            <a:ext cx="1989999" cy="4484454"/>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139365" y="1826709"/>
            <a:ext cx="6988635" cy="448445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19200" y="5017572"/>
            <a:ext cx="9753600" cy="1293592"/>
          </a:xfrm>
        </p:spPr>
        <p:txBody>
          <a:bodyPr anchor="t"/>
          <a:lstStyle>
            <a:lvl1pPr algn="l">
              <a:defRPr sz="4000" b="0" cap="none"/>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219200" y="3865098"/>
            <a:ext cx="97536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F01AF1-16AD-42E3-8580-99CE04FADD4E}" type="slidenum">
              <a:rPr lang="en-US" smtClean="0"/>
              <a:t>‹#›</a:t>
            </a:fld>
            <a:endParaRPr lang="en-US" dirty="0"/>
          </a:p>
        </p:txBody>
      </p:sp>
      <p:sp>
        <p:nvSpPr>
          <p:cNvPr id="9" name="Title 8"/>
          <p:cNvSpPr>
            <a:spLocks noGrp="1"/>
          </p:cNvSpPr>
          <p:nvPr>
            <p:ph type="title"/>
          </p:nvPr>
        </p:nvSpPr>
        <p:spPr>
          <a:xfrm>
            <a:off x="1219200" y="1544716"/>
            <a:ext cx="9753600" cy="1154097"/>
          </a:xfrm>
        </p:spPr>
        <p:txBody>
          <a:bodyPr/>
          <a:lstStyle/>
          <a:p>
            <a:r>
              <a:rPr lang="ar-SA" smtClean="0"/>
              <a:t>انقر لتحرير نمط العنوان الرئيسي</a:t>
            </a:r>
            <a:endParaRPr lang="en-US"/>
          </a:p>
        </p:txBody>
      </p:sp>
      <p:sp>
        <p:nvSpPr>
          <p:cNvPr id="8" name="Content Placeholder 7"/>
          <p:cNvSpPr>
            <a:spLocks noGrp="1"/>
          </p:cNvSpPr>
          <p:nvPr>
            <p:ph sz="quarter" idx="13"/>
          </p:nvPr>
        </p:nvSpPr>
        <p:spPr>
          <a:xfrm>
            <a:off x="1219200" y="2743200"/>
            <a:ext cx="4754880" cy="359359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6242304" y="2743201"/>
            <a:ext cx="4754880" cy="35956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88464" y="2743200"/>
            <a:ext cx="4486656"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6513526" y="2743200"/>
            <a:ext cx="4482749"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F01AF1-16AD-42E3-8580-99CE04FADD4E}" type="slidenum">
              <a:rPr lang="en-US" smtClean="0"/>
              <a:t>‹#›</a:t>
            </a:fld>
            <a:endParaRPr lang="en-US" dirty="0"/>
          </a:p>
        </p:txBody>
      </p:sp>
      <p:sp>
        <p:nvSpPr>
          <p:cNvPr id="10" name="Title 9"/>
          <p:cNvSpPr>
            <a:spLocks noGrp="1"/>
          </p:cNvSpPr>
          <p:nvPr>
            <p:ph type="title"/>
          </p:nvPr>
        </p:nvSpPr>
        <p:spPr>
          <a:xfrm>
            <a:off x="1219200" y="1544716"/>
            <a:ext cx="9753600" cy="1154097"/>
          </a:xfrm>
        </p:spPr>
        <p:txBody>
          <a:bodyPr/>
          <a:lstStyle/>
          <a:p>
            <a:r>
              <a:rPr lang="ar-SA" smtClean="0"/>
              <a:t>انقر لتحرير نمط العنوان الرئيسي</a:t>
            </a:r>
            <a:endParaRPr lang="en-US" dirty="0"/>
          </a:p>
        </p:txBody>
      </p:sp>
      <p:sp>
        <p:nvSpPr>
          <p:cNvPr id="11" name="Content Placeholder 10"/>
          <p:cNvSpPr>
            <a:spLocks noGrp="1"/>
          </p:cNvSpPr>
          <p:nvPr>
            <p:ph sz="quarter" idx="13"/>
          </p:nvPr>
        </p:nvSpPr>
        <p:spPr>
          <a:xfrm>
            <a:off x="1219200" y="3383280"/>
            <a:ext cx="4754880" cy="29535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6242303" y="3383280"/>
            <a:ext cx="4754880" cy="29535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219200" y="1825363"/>
            <a:ext cx="3934581" cy="2173015"/>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362336" y="1826709"/>
            <a:ext cx="5610464"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219200" y="4061096"/>
            <a:ext cx="3934581"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219200" y="1828800"/>
            <a:ext cx="3938016" cy="2176272"/>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5588000" y="2286000"/>
            <a:ext cx="53848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219200" y="4059936"/>
            <a:ext cx="3938016"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04C47A0-79D8-4A45-9966-93FB90EBA4D7}"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F01AF1-16AD-42E3-8580-99CE04FADD4E}"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11247024" y="573807"/>
            <a:ext cx="114981"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1425892" y="573807"/>
            <a:ext cx="76809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19200" y="1544716"/>
            <a:ext cx="9753600" cy="1154097"/>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19200" y="2769834"/>
            <a:ext cx="9753600" cy="353952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8010254" y="548797"/>
            <a:ext cx="1585509"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04C47A0-79D8-4A45-9966-93FB90EBA4D7}" type="datetimeFigureOut">
              <a:rPr lang="en-US" smtClean="0"/>
              <a:t>12/16/2024</a:t>
            </a:fld>
            <a:endParaRPr lang="en-US" dirty="0"/>
          </a:p>
        </p:txBody>
      </p:sp>
      <p:sp>
        <p:nvSpPr>
          <p:cNvPr id="6" name="Slide Number Placeholder 5"/>
          <p:cNvSpPr>
            <a:spLocks noGrp="1"/>
          </p:cNvSpPr>
          <p:nvPr>
            <p:ph type="sldNum" sz="quarter" idx="4"/>
          </p:nvPr>
        </p:nvSpPr>
        <p:spPr>
          <a:xfrm>
            <a:off x="9752554" y="548797"/>
            <a:ext cx="1254937" cy="301752"/>
          </a:xfrm>
          <a:prstGeom prst="rect">
            <a:avLst/>
          </a:prstGeom>
        </p:spPr>
        <p:txBody>
          <a:bodyPr vert="horz" lIns="91440" tIns="45720" rIns="91440" bIns="45720" rtlCol="0" anchor="ctr"/>
          <a:lstStyle>
            <a:lvl1pPr algn="r">
              <a:defRPr sz="1200">
                <a:solidFill>
                  <a:schemeClr val="tx1"/>
                </a:solidFill>
              </a:defRPr>
            </a:lvl1pPr>
          </a:lstStyle>
          <a:p>
            <a:fld id="{EAF01AF1-16AD-42E3-8580-99CE04FADD4E}" type="slidenum">
              <a:rPr lang="en-US" smtClean="0"/>
              <a:t>‹#›</a:t>
            </a:fld>
            <a:endParaRPr lang="en-US" dirty="0"/>
          </a:p>
        </p:txBody>
      </p:sp>
      <p:sp>
        <p:nvSpPr>
          <p:cNvPr id="5" name="Footer Placeholder 4"/>
          <p:cNvSpPr>
            <a:spLocks noGrp="1"/>
          </p:cNvSpPr>
          <p:nvPr>
            <p:ph type="ftr" sz="quarter" idx="3"/>
          </p:nvPr>
        </p:nvSpPr>
        <p:spPr>
          <a:xfrm>
            <a:off x="8011585" y="855957"/>
            <a:ext cx="299531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1.wdp"/><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190316-6A65-4C05-9E6C-E3DAEC2D72A6}"/>
              </a:ext>
            </a:extLst>
          </p:cNvPr>
          <p:cNvSpPr>
            <a:spLocks noGrp="1"/>
          </p:cNvSpPr>
          <p:nvPr>
            <p:ph type="ctrTitle"/>
          </p:nvPr>
        </p:nvSpPr>
        <p:spPr>
          <a:xfrm>
            <a:off x="558803" y="1542196"/>
            <a:ext cx="10864574" cy="4722125"/>
          </a:xfrm>
        </p:spPr>
        <p:txBody>
          <a:bodyPr>
            <a:normAutofit fontScale="90000"/>
          </a:bodyPr>
          <a:lstStyle/>
          <a:p>
            <a:pPr algn="ct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smtClean="0">
                <a:latin typeface="Arial" panose="020B0604020202020204" pitchFamily="34" charset="0"/>
                <a:cs typeface="Arial" panose="020B0604020202020204" pitchFamily="34" charset="0"/>
              </a:rPr>
              <a:t/>
            </a:r>
            <a:br>
              <a:rPr lang="ar-IQ" b="1" dirty="0" smtClean="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smtClean="0">
                <a:latin typeface="Arial" panose="020B0604020202020204" pitchFamily="34" charset="0"/>
                <a:cs typeface="Arial" panose="020B0604020202020204" pitchFamily="34" charset="0"/>
              </a:rPr>
              <a:t/>
            </a:r>
            <a:br>
              <a:rPr lang="ar-IQ" b="1" dirty="0" smtClean="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b="1" dirty="0" smtClean="0">
                <a:latin typeface="Arial" panose="020B0604020202020204" pitchFamily="34" charset="0"/>
                <a:cs typeface="Arial" panose="020B0604020202020204" pitchFamily="34" charset="0"/>
              </a:rPr>
              <a:t/>
            </a:r>
            <a:br>
              <a:rPr lang="ar-IQ" b="1" dirty="0" smtClean="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r>
            <a:br>
              <a:rPr lang="ar-IQ" b="1" dirty="0">
                <a:latin typeface="Arial" panose="020B0604020202020204" pitchFamily="34" charset="0"/>
                <a:cs typeface="Arial" panose="020B0604020202020204" pitchFamily="34" charset="0"/>
              </a:rPr>
            </a:br>
            <a:r>
              <a:rPr lang="ar-IQ" sz="8900" b="1" dirty="0" smtClean="0">
                <a:solidFill>
                  <a:schemeClr val="tx1"/>
                </a:solidFill>
                <a:latin typeface="Arial" panose="020B0604020202020204" pitchFamily="34" charset="0"/>
                <a:cs typeface="Arial" panose="020B0604020202020204" pitchFamily="34" charset="0"/>
              </a:rPr>
              <a:t>الجغرافية الحيوية</a:t>
            </a:r>
            <a:r>
              <a:rPr lang="en-US" sz="8900" b="1" dirty="0" smtClean="0">
                <a:solidFill>
                  <a:schemeClr val="tx1"/>
                </a:solidFill>
                <a:latin typeface="Arial" panose="020B0604020202020204" pitchFamily="34" charset="0"/>
                <a:cs typeface="Arial" panose="020B0604020202020204" pitchFamily="34" charset="0"/>
              </a:rPr>
              <a:t/>
            </a:r>
            <a:br>
              <a:rPr lang="en-US" sz="8900" b="1" dirty="0" smtClean="0">
                <a:solidFill>
                  <a:schemeClr val="tx1"/>
                </a:solidFill>
                <a:latin typeface="Arial" panose="020B0604020202020204" pitchFamily="34" charset="0"/>
                <a:cs typeface="Arial" panose="020B0604020202020204" pitchFamily="34" charset="0"/>
              </a:rPr>
            </a:br>
            <a:r>
              <a:rPr lang="en-US" sz="8900" b="1" dirty="0">
                <a:solidFill>
                  <a:schemeClr val="tx1"/>
                </a:solidFill>
                <a:latin typeface="Arial" panose="020B0604020202020204" pitchFamily="34" charset="0"/>
                <a:cs typeface="Arial" panose="020B0604020202020204" pitchFamily="34" charset="0"/>
              </a:rPr>
              <a:t/>
            </a:r>
            <a:br>
              <a:rPr lang="en-US" sz="8900" b="1" dirty="0">
                <a:solidFill>
                  <a:schemeClr val="tx1"/>
                </a:solidFill>
                <a:latin typeface="Arial" panose="020B0604020202020204" pitchFamily="34" charset="0"/>
                <a:cs typeface="Arial" panose="020B0604020202020204" pitchFamily="34" charset="0"/>
              </a:rPr>
            </a:br>
            <a:r>
              <a:rPr lang="ar-IQ" b="1" dirty="0">
                <a:solidFill>
                  <a:schemeClr val="tx1"/>
                </a:solidFill>
                <a:latin typeface="Arial" panose="020B0604020202020204" pitchFamily="34" charset="0"/>
                <a:cs typeface="Arial" panose="020B0604020202020204" pitchFamily="34" charset="0"/>
              </a:rPr>
              <a:t/>
            </a:r>
            <a:br>
              <a:rPr lang="ar-IQ" b="1" dirty="0">
                <a:solidFill>
                  <a:schemeClr val="tx1"/>
                </a:solidFill>
                <a:latin typeface="Arial" panose="020B0604020202020204" pitchFamily="34" charset="0"/>
                <a:cs typeface="Arial" panose="020B0604020202020204" pitchFamily="34" charset="0"/>
              </a:rPr>
            </a:br>
            <a:r>
              <a:rPr lang="ar-IQ" b="1" dirty="0">
                <a:solidFill>
                  <a:schemeClr val="tx1"/>
                </a:solidFill>
                <a:latin typeface="Arial" panose="020B0604020202020204" pitchFamily="34" charset="0"/>
                <a:cs typeface="Arial" panose="020B0604020202020204" pitchFamily="34" charset="0"/>
              </a:rPr>
              <a:t>اعداد </a:t>
            </a:r>
            <a:br>
              <a:rPr lang="ar-IQ" b="1" dirty="0">
                <a:solidFill>
                  <a:schemeClr val="tx1"/>
                </a:solidFill>
                <a:latin typeface="Arial" panose="020B0604020202020204" pitchFamily="34" charset="0"/>
                <a:cs typeface="Arial" panose="020B0604020202020204" pitchFamily="34" charset="0"/>
              </a:rPr>
            </a:br>
            <a:r>
              <a:rPr lang="ar-IQ" b="1" dirty="0">
                <a:solidFill>
                  <a:schemeClr val="tx1"/>
                </a:solidFill>
                <a:latin typeface="Arial" panose="020B0604020202020204" pitchFamily="34" charset="0"/>
                <a:cs typeface="Arial" panose="020B0604020202020204" pitchFamily="34" charset="0"/>
              </a:rPr>
              <a:t>م.م رقية حسن عبدالامير</a:t>
            </a:r>
            <a:br>
              <a:rPr lang="ar-IQ" b="1" dirty="0">
                <a:solidFill>
                  <a:schemeClr val="tx1"/>
                </a:solidFill>
                <a:latin typeface="Arial" panose="020B0604020202020204" pitchFamily="34" charset="0"/>
                <a:cs typeface="Arial" panose="020B0604020202020204" pitchFamily="34" charset="0"/>
              </a:rPr>
            </a:br>
            <a:r>
              <a:rPr lang="ar-IQ" b="1" dirty="0">
                <a:solidFill>
                  <a:schemeClr val="tx1"/>
                </a:solidFill>
                <a:latin typeface="Arial" panose="020B0604020202020204" pitchFamily="34" charset="0"/>
                <a:cs typeface="Arial" panose="020B0604020202020204" pitchFamily="34" charset="0"/>
              </a:rPr>
              <a:t>الجامعة المستنصرية / كلية التربية</a:t>
            </a: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1671014"/>
      </p:ext>
    </p:extLst>
  </p:cSld>
  <p:clrMapOvr>
    <a:masterClrMapping/>
  </p:clrMapOvr>
  <mc:AlternateContent xmlns:mc="http://schemas.openxmlformats.org/markup-compatibility/2006" xmlns:p14="http://schemas.microsoft.com/office/powerpoint/2010/main">
    <mc:Choice Requires="p14">
      <p:transition spd="slow" p14:dur="2000" advTm="42442"/>
    </mc:Choice>
    <mc:Fallback xmlns="">
      <p:transition spd="slow" advTm="4244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083BB5-B50A-4253-8F1D-8E49FB734F75}"/>
              </a:ext>
            </a:extLst>
          </p:cNvPr>
          <p:cNvSpPr>
            <a:spLocks noGrp="1"/>
          </p:cNvSpPr>
          <p:nvPr>
            <p:ph type="title"/>
          </p:nvPr>
        </p:nvSpPr>
        <p:spPr>
          <a:xfrm>
            <a:off x="228600" y="-413656"/>
            <a:ext cx="11699546" cy="6379028"/>
          </a:xfrm>
        </p:spPr>
        <p:txBody>
          <a:bodyPr>
            <a:normAutofit fontScale="90000"/>
          </a:bodyPr>
          <a:lstStyle/>
          <a:p>
            <a:pPr algn="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smtClean="0">
                <a:solidFill>
                  <a:srgbClr val="002060"/>
                </a:solidFill>
              </a:rPr>
              <a:t>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smtClean="0">
                <a:solidFill>
                  <a:srgbClr val="002060"/>
                </a:solidFill>
              </a:rPr>
              <a:t>        </a:t>
            </a:r>
            <a:r>
              <a:rPr lang="ar-IQ" sz="4400" b="1" dirty="0" smtClean="0">
                <a:solidFill>
                  <a:schemeClr val="tx1"/>
                </a:solidFill>
              </a:rPr>
              <a:t>علاقة الجغرافية بالعلوم الاخرى:-</a:t>
            </a:r>
            <a:r>
              <a:rPr lang="ar-IQ" sz="4400" b="1" dirty="0">
                <a:solidFill>
                  <a:schemeClr val="tx1"/>
                </a:solidFill>
              </a:rPr>
              <a:t/>
            </a:r>
            <a:br>
              <a:rPr lang="ar-IQ" sz="4400" b="1" dirty="0">
                <a:solidFill>
                  <a:schemeClr val="tx1"/>
                </a:solidFill>
              </a:rPr>
            </a:br>
            <a:r>
              <a:rPr lang="ar-IQ" sz="4400" b="1" dirty="0" smtClean="0">
                <a:solidFill>
                  <a:schemeClr val="tx1"/>
                </a:solidFill>
              </a:rPr>
              <a:t/>
            </a:r>
            <a:br>
              <a:rPr lang="ar-IQ" sz="4400" b="1" dirty="0" smtClean="0">
                <a:solidFill>
                  <a:schemeClr val="tx1"/>
                </a:solidFill>
              </a:rPr>
            </a:br>
            <a:r>
              <a:rPr lang="ar-IQ" sz="5300" b="1" dirty="0" smtClean="0">
                <a:solidFill>
                  <a:srgbClr val="00B050"/>
                </a:solidFill>
              </a:rPr>
              <a:t>1- علم النبات :- </a:t>
            </a:r>
            <a:r>
              <a:rPr lang="ar-IQ" sz="5300" b="1" dirty="0" smtClean="0">
                <a:solidFill>
                  <a:schemeClr val="tx1"/>
                </a:solidFill>
              </a:rPr>
              <a:t>يوفر هذا العلم تفصيلات مهمة ودقيقة عن مختلف الانواع والاجناس والعائلات النباتية المختلفة والوسط الحيوي وقد نشأ عن ذلك فروع علمية جديدة مثل جغرافية النبات وبيئة النبات وبين هذين العلمين تقع الجغرافية الحيوية </a:t>
            </a:r>
            <a:r>
              <a:rPr lang="ar-IQ" sz="5300" b="1" dirty="0" smtClean="0">
                <a:solidFill>
                  <a:schemeClr val="tx1"/>
                </a:solidFill>
                <a:effectLst/>
              </a:rPr>
              <a:t>.</a:t>
            </a:r>
            <a:endParaRPr lang="en-US" sz="4400" b="1" dirty="0">
              <a:solidFill>
                <a:schemeClr val="tx1"/>
              </a:solidFill>
              <a:effectLst/>
            </a:endParaRPr>
          </a:p>
        </p:txBody>
      </p:sp>
    </p:spTree>
    <p:extLst>
      <p:ext uri="{BB962C8B-B14F-4D97-AF65-F5344CB8AC3E}">
        <p14:creationId xmlns:p14="http://schemas.microsoft.com/office/powerpoint/2010/main" val="1598361527"/>
      </p:ext>
    </p:extLst>
  </p:cSld>
  <p:clrMapOvr>
    <a:masterClrMapping/>
  </p:clrMapOvr>
  <mc:AlternateContent xmlns:mc="http://schemas.openxmlformats.org/markup-compatibility/2006" xmlns:p14="http://schemas.microsoft.com/office/powerpoint/2010/main">
    <mc:Choice Requires="p14">
      <p:transition spd="slow" p14:dur="2000" advTm="26341"/>
    </mc:Choice>
    <mc:Fallback xmlns="">
      <p:transition spd="slow" advTm="2634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083BB5-B50A-4253-8F1D-8E49FB734F75}"/>
              </a:ext>
            </a:extLst>
          </p:cNvPr>
          <p:cNvSpPr>
            <a:spLocks noGrp="1"/>
          </p:cNvSpPr>
          <p:nvPr>
            <p:ph type="title"/>
          </p:nvPr>
        </p:nvSpPr>
        <p:spPr>
          <a:xfrm>
            <a:off x="337457" y="-204714"/>
            <a:ext cx="11590689" cy="6332560"/>
          </a:xfrm>
        </p:spPr>
        <p:txBody>
          <a:bodyPr>
            <a:normAutofit fontScale="90000"/>
          </a:bodyPr>
          <a:lstStyle/>
          <a:p>
            <a:pPr algn="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smtClean="0">
                <a:solidFill>
                  <a:srgbClr val="002060"/>
                </a:solidFill>
              </a:rPr>
              <a:t>     </a:t>
            </a:r>
            <a:r>
              <a:rPr lang="ar-IQ" sz="4400" b="1" dirty="0" smtClean="0">
                <a:solidFill>
                  <a:schemeClr val="tx1"/>
                </a:solidFill>
              </a:rPr>
              <a:t>علاقة الجغرافية بالعلوم الاخرى:-</a:t>
            </a:r>
            <a:r>
              <a:rPr lang="ar-IQ" sz="4400" b="1" dirty="0">
                <a:solidFill>
                  <a:schemeClr val="tx1"/>
                </a:solidFill>
              </a:rPr>
              <a:t/>
            </a:r>
            <a:br>
              <a:rPr lang="ar-IQ" sz="4400" b="1" dirty="0">
                <a:solidFill>
                  <a:schemeClr val="tx1"/>
                </a:solidFill>
              </a:rPr>
            </a:br>
            <a:r>
              <a:rPr lang="en-US" sz="4400" b="1" smtClean="0">
                <a:solidFill>
                  <a:schemeClr val="tx1"/>
                </a:solidFill>
              </a:rPr>
              <a:t/>
            </a:r>
            <a:br>
              <a:rPr lang="en-US" sz="4400" b="1" smtClean="0">
                <a:solidFill>
                  <a:schemeClr val="tx1"/>
                </a:solidFill>
              </a:rPr>
            </a:br>
            <a:r>
              <a:rPr lang="en-US" sz="4400" b="1">
                <a:solidFill>
                  <a:schemeClr val="tx1"/>
                </a:solidFill>
              </a:rPr>
              <a:t/>
            </a:r>
            <a:br>
              <a:rPr lang="en-US" sz="4400" b="1">
                <a:solidFill>
                  <a:schemeClr val="tx1"/>
                </a:solidFill>
              </a:rPr>
            </a:br>
            <a:r>
              <a:rPr lang="ar-IQ" sz="4400" b="1" dirty="0" smtClean="0">
                <a:solidFill>
                  <a:schemeClr val="tx1"/>
                </a:solidFill>
              </a:rPr>
              <a:t/>
            </a:r>
            <a:br>
              <a:rPr lang="ar-IQ" sz="4400" b="1" dirty="0" smtClean="0">
                <a:solidFill>
                  <a:schemeClr val="tx1"/>
                </a:solidFill>
              </a:rPr>
            </a:br>
            <a:r>
              <a:rPr lang="ar-IQ" sz="4400" b="1" dirty="0" smtClean="0">
                <a:solidFill>
                  <a:srgbClr val="00B050"/>
                </a:solidFill>
              </a:rPr>
              <a:t>1- علم الحيوان :- </a:t>
            </a:r>
            <a:r>
              <a:rPr lang="ar-IQ" sz="4400" b="1" dirty="0" smtClean="0">
                <a:solidFill>
                  <a:schemeClr val="tx1"/>
                </a:solidFill>
              </a:rPr>
              <a:t>هو العلم الذي يدرس الحيوانات على الكرة الارضية ويرتبط بعلاقة وثيقة بعلوم البيئة لهذا نجد له فروعاً علمية اخرى مثل علم التشريح ، علم الشكل او الهيئة ، علم وظائف اعضاء الحيوان، علم بيئة الحيوان وجغرافية الحيوان وبين علوم البيئة وجغرافية الحيوان تقع الجغرافية الحيوية</a:t>
            </a:r>
            <a:r>
              <a:rPr lang="ar-IQ" sz="4400" b="1" dirty="0" smtClean="0">
                <a:solidFill>
                  <a:schemeClr val="tx1"/>
                </a:solidFill>
                <a:effectLst/>
              </a:rPr>
              <a:t>.</a:t>
            </a:r>
            <a:endParaRPr lang="en-US" sz="4400" b="1" dirty="0">
              <a:solidFill>
                <a:schemeClr val="tx1"/>
              </a:solidFill>
              <a:effectLst/>
            </a:endParaRPr>
          </a:p>
        </p:txBody>
      </p:sp>
    </p:spTree>
    <p:extLst>
      <p:ext uri="{BB962C8B-B14F-4D97-AF65-F5344CB8AC3E}">
        <p14:creationId xmlns:p14="http://schemas.microsoft.com/office/powerpoint/2010/main" val="3993287799"/>
      </p:ext>
    </p:extLst>
  </p:cSld>
  <p:clrMapOvr>
    <a:masterClrMapping/>
  </p:clrMapOvr>
  <mc:AlternateContent xmlns:mc="http://schemas.openxmlformats.org/markup-compatibility/2006" xmlns:p14="http://schemas.microsoft.com/office/powerpoint/2010/main">
    <mc:Choice Requires="p14">
      <p:transition spd="slow" p14:dur="2000" advTm="26341"/>
    </mc:Choice>
    <mc:Fallback xmlns="">
      <p:transition spd="slow" advTm="2634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083BB5-B50A-4253-8F1D-8E49FB734F75}"/>
              </a:ext>
            </a:extLst>
          </p:cNvPr>
          <p:cNvSpPr>
            <a:spLocks noGrp="1"/>
          </p:cNvSpPr>
          <p:nvPr>
            <p:ph type="title"/>
          </p:nvPr>
        </p:nvSpPr>
        <p:spPr>
          <a:xfrm>
            <a:off x="957943" y="-204715"/>
            <a:ext cx="10970203" cy="6209730"/>
          </a:xfrm>
        </p:spPr>
        <p:txBody>
          <a:bodyPr>
            <a:normAutofit fontScale="90000"/>
          </a:bodyPr>
          <a:lstStyle/>
          <a:p>
            <a:pPr algn="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rgbClr val="002060"/>
                </a:solidFill>
              </a:rPr>
              <a:t/>
            </a:r>
            <a:br>
              <a:rPr lang="ar-IQ" sz="4400" b="1" dirty="0" smtClean="0">
                <a:solidFill>
                  <a:srgbClr val="002060"/>
                </a:solidFill>
              </a:rPr>
            </a:br>
            <a:r>
              <a:rPr lang="ar-IQ" sz="4400" b="1" dirty="0" smtClean="0">
                <a:solidFill>
                  <a:schemeClr val="tx1"/>
                </a:solidFill>
              </a:rPr>
              <a:t>          علاقة الجغرافية بالعلوم الاخرى:-</a:t>
            </a:r>
            <a:r>
              <a:rPr lang="ar-IQ" sz="4400" b="1" dirty="0">
                <a:solidFill>
                  <a:schemeClr val="tx1"/>
                </a:solidFill>
              </a:rPr>
              <a:t/>
            </a:r>
            <a:br>
              <a:rPr lang="ar-IQ" sz="4400" b="1" dirty="0">
                <a:solidFill>
                  <a:schemeClr val="tx1"/>
                </a:solidFill>
              </a:rPr>
            </a:br>
            <a:r>
              <a:rPr lang="en-US" sz="4400" b="1" dirty="0" smtClean="0">
                <a:solidFill>
                  <a:schemeClr val="tx1"/>
                </a:solidFill>
              </a:rPr>
              <a:t/>
            </a:r>
            <a:br>
              <a:rPr lang="en-US" sz="4400" b="1" dirty="0" smtClean="0">
                <a:solidFill>
                  <a:schemeClr val="tx1"/>
                </a:solidFill>
              </a:rPr>
            </a:br>
            <a:r>
              <a:rPr lang="en-US" sz="4400" b="1" dirty="0">
                <a:solidFill>
                  <a:schemeClr val="tx1"/>
                </a:solidFill>
              </a:rPr>
              <a:t/>
            </a:r>
            <a:br>
              <a:rPr lang="en-US" sz="4400" b="1" dirty="0">
                <a:solidFill>
                  <a:schemeClr val="tx1"/>
                </a:solidFill>
              </a:rPr>
            </a:br>
            <a:r>
              <a:rPr lang="ar-IQ" sz="4400" b="1" dirty="0" smtClean="0">
                <a:solidFill>
                  <a:schemeClr val="tx1"/>
                </a:solidFill>
              </a:rPr>
              <a:t/>
            </a:r>
            <a:br>
              <a:rPr lang="ar-IQ" sz="4400" b="1" dirty="0" smtClean="0">
                <a:solidFill>
                  <a:schemeClr val="tx1"/>
                </a:solidFill>
              </a:rPr>
            </a:br>
            <a:r>
              <a:rPr lang="ar-IQ" sz="4400" b="1" dirty="0" smtClean="0">
                <a:solidFill>
                  <a:srgbClr val="00B050"/>
                </a:solidFill>
              </a:rPr>
              <a:t>1- علم الاحياء القديمة:- </a:t>
            </a:r>
            <a:r>
              <a:rPr lang="ar-IQ" sz="4400" b="1" dirty="0" smtClean="0">
                <a:solidFill>
                  <a:schemeClr val="tx1"/>
                </a:solidFill>
              </a:rPr>
              <a:t>هو احد فروع علم الجيولوجيا ويهتم بدراسة المتحجرات (المستحاثات) النباتية والحيوانية اذ يوضح مع الجغرافية الطبيعية الاسباب الحقيقية للتوزيع الجغرافي الحالي للأنواع النباتية والحيوانية ومن خلاله نستطيع ان نستنتج كيفية تطور الانواع الحيوانية وبالأخص الثدييات</a:t>
            </a:r>
            <a:r>
              <a:rPr lang="ar-IQ" sz="4400" b="1" dirty="0" smtClean="0">
                <a:solidFill>
                  <a:schemeClr val="tx1"/>
                </a:solidFill>
                <a:effectLst/>
              </a:rPr>
              <a:t>.</a:t>
            </a:r>
            <a:endParaRPr lang="en-US" sz="4400" b="1" dirty="0">
              <a:solidFill>
                <a:schemeClr val="tx1"/>
              </a:solidFill>
              <a:effectLst/>
            </a:endParaRPr>
          </a:p>
        </p:txBody>
      </p:sp>
    </p:spTree>
    <p:extLst>
      <p:ext uri="{BB962C8B-B14F-4D97-AF65-F5344CB8AC3E}">
        <p14:creationId xmlns:p14="http://schemas.microsoft.com/office/powerpoint/2010/main" val="1794834802"/>
      </p:ext>
    </p:extLst>
  </p:cSld>
  <p:clrMapOvr>
    <a:masterClrMapping/>
  </p:clrMapOvr>
  <mc:AlternateContent xmlns:mc="http://schemas.openxmlformats.org/markup-compatibility/2006" xmlns:p14="http://schemas.microsoft.com/office/powerpoint/2010/main">
    <mc:Choice Requires="p14">
      <p:transition spd="slow" p14:dur="2000" advTm="26341"/>
    </mc:Choice>
    <mc:Fallback xmlns="">
      <p:transition spd="slow" advTm="2634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93F7664A-D787-4833-9D72-C6AFAD256BBF}"/>
              </a:ext>
            </a:extLst>
          </p:cNvPr>
          <p:cNvGraphicFramePr/>
          <p:nvPr>
            <p:extLst>
              <p:ext uri="{D42A27DB-BD31-4B8C-83A1-F6EECF244321}">
                <p14:modId xmlns:p14="http://schemas.microsoft.com/office/powerpoint/2010/main" val="3477819674"/>
              </p:ext>
            </p:extLst>
          </p:nvPr>
        </p:nvGraphicFramePr>
        <p:xfrm>
          <a:off x="2934269" y="460339"/>
          <a:ext cx="7355693" cy="822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5A0BE914-13D5-42B3-8FA0-80DE3F30C0E0}"/>
              </a:ext>
            </a:extLst>
          </p:cNvPr>
          <p:cNvSpPr>
            <a:spLocks noGrp="1"/>
          </p:cNvSpPr>
          <p:nvPr>
            <p:ph idx="1"/>
          </p:nvPr>
        </p:nvSpPr>
        <p:spPr>
          <a:xfrm>
            <a:off x="545911" y="1583139"/>
            <a:ext cx="11378069" cy="4176215"/>
          </a:xfrm>
        </p:spPr>
        <p:txBody>
          <a:bodyPr>
            <a:noAutofit/>
          </a:bodyPr>
          <a:lstStyle/>
          <a:p>
            <a:pPr marL="0" indent="0" algn="just" rtl="1">
              <a:lnSpc>
                <a:spcPct val="200000"/>
              </a:lnSpc>
              <a:buNone/>
            </a:pPr>
            <a:r>
              <a:rPr lang="ar-IQ" sz="2800" b="1" dirty="0" smtClean="0">
                <a:latin typeface="Arial" panose="020B0604020202020204" pitchFamily="34" charset="0"/>
                <a:cs typeface="Arial" panose="020B0604020202020204" pitchFamily="34" charset="0"/>
              </a:rPr>
              <a:t>1- تفسير ردود فعل النباتات والحيوانات لظروف بيئتها وكيفية تأثرها بالعوامل الطبيعية كالمناخ والتربة والمياه وطبيعة سطح الارض  اذ تؤثر هذه العوامل في تطور النباتات والحيوانات وانتشارها كما تعمل على تفسير كيفية تأثير الاحداث الجيولوجية التي وقعت في الماضي على تطور وتوزيع النباتات وحيوانات الزمن الجيولوجي الحالي ، كما انها  توضح مدى تأثير الانسان على نمو وتطور وانتشار النباتات والحيوانات وتأثير في تدمير وانقراض بعض الانواع الاخرى </a:t>
            </a:r>
            <a:r>
              <a:rPr lang="ar-IQ" sz="1800" b="1" dirty="0" smtClean="0">
                <a:latin typeface="Arial" panose="020B0604020202020204" pitchFamily="34" charset="0"/>
                <a:cs typeface="Arial" panose="020B0604020202020204" pitchFamily="34" charset="0"/>
              </a:rPr>
              <a:t>.</a:t>
            </a:r>
          </a:p>
          <a:p>
            <a:pPr marL="82296" indent="0" algn="r" rtl="1">
              <a:lnSpc>
                <a:spcPct val="200000"/>
              </a:lnSpc>
              <a:buNone/>
            </a:pPr>
            <a:endParaRPr lang="ar-IQ" sz="2800" b="1" dirty="0" smtClean="0">
              <a:latin typeface="Arial" panose="020B0604020202020204" pitchFamily="34" charset="0"/>
              <a:cs typeface="Arial" panose="020B0604020202020204" pitchFamily="34" charset="0"/>
            </a:endParaRPr>
          </a:p>
          <a:p>
            <a:pPr marL="0" indent="0" algn="r" rtl="1">
              <a:lnSpc>
                <a:spcPct val="200000"/>
              </a:lnSpc>
              <a:buNone/>
            </a:pPr>
            <a:endParaRPr lang="ar-IQ" sz="2400" b="1" dirty="0" smtClean="0">
              <a:latin typeface="Arial" panose="020B0604020202020204" pitchFamily="34" charset="0"/>
              <a:cs typeface="Arial" panose="020B0604020202020204" pitchFamily="34" charset="0"/>
            </a:endParaRPr>
          </a:p>
          <a:p>
            <a:pPr algn="r" rtl="1">
              <a:lnSpc>
                <a:spcPct val="200000"/>
              </a:lnSpc>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7635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93F7664A-D787-4833-9D72-C6AFAD256BBF}"/>
              </a:ext>
            </a:extLst>
          </p:cNvPr>
          <p:cNvGraphicFramePr/>
          <p:nvPr>
            <p:extLst>
              <p:ext uri="{D42A27DB-BD31-4B8C-83A1-F6EECF244321}">
                <p14:modId xmlns:p14="http://schemas.microsoft.com/office/powerpoint/2010/main" val="1319132749"/>
              </p:ext>
            </p:extLst>
          </p:nvPr>
        </p:nvGraphicFramePr>
        <p:xfrm>
          <a:off x="5254389" y="409433"/>
          <a:ext cx="5295329" cy="996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5A0BE914-13D5-42B3-8FA0-80DE3F30C0E0}"/>
              </a:ext>
            </a:extLst>
          </p:cNvPr>
          <p:cNvSpPr>
            <a:spLocks noGrp="1"/>
          </p:cNvSpPr>
          <p:nvPr>
            <p:ph idx="1"/>
          </p:nvPr>
        </p:nvSpPr>
        <p:spPr>
          <a:xfrm>
            <a:off x="545911" y="1364777"/>
            <a:ext cx="11378069" cy="4790364"/>
          </a:xfrm>
        </p:spPr>
        <p:txBody>
          <a:bodyPr>
            <a:noAutofit/>
          </a:bodyPr>
          <a:lstStyle/>
          <a:p>
            <a:pPr marL="0" indent="0" algn="just" rtl="1">
              <a:lnSpc>
                <a:spcPct val="200000"/>
              </a:lnSpc>
              <a:buNone/>
            </a:pPr>
            <a:r>
              <a:rPr lang="ar-IQ" sz="3200" b="1" dirty="0" smtClean="0">
                <a:latin typeface="Arial" panose="020B0604020202020204" pitchFamily="34" charset="0"/>
                <a:cs typeface="Arial" panose="020B0604020202020204" pitchFamily="34" charset="0"/>
              </a:rPr>
              <a:t>2- للجغرافية الحيوية وظيفة تطبيقية فهي تمكن من تحديد ملائمة الارض للزراعة او تركها لتكون </a:t>
            </a:r>
            <a:r>
              <a:rPr lang="ar-IQ" sz="3200" b="1" dirty="0">
                <a:latin typeface="Arial" panose="020B0604020202020204" pitchFamily="34" charset="0"/>
                <a:cs typeface="Arial" panose="020B0604020202020204" pitchFamily="34" charset="0"/>
              </a:rPr>
              <a:t>م</a:t>
            </a:r>
            <a:r>
              <a:rPr lang="ar-IQ" sz="3200" b="1" dirty="0" smtClean="0">
                <a:latin typeface="Arial" panose="020B0604020202020204" pitchFamily="34" charset="0"/>
                <a:cs typeface="Arial" panose="020B0604020202020204" pitchFamily="34" charset="0"/>
              </a:rPr>
              <a:t>راعي يستفاد منها بشكل اقتصادي اكبر.</a:t>
            </a:r>
          </a:p>
          <a:p>
            <a:pPr marL="0" indent="0" algn="just" rtl="1">
              <a:lnSpc>
                <a:spcPct val="200000"/>
              </a:lnSpc>
              <a:buNone/>
            </a:pPr>
            <a:endParaRPr lang="ar-IQ" sz="3200" b="1" dirty="0" smtClean="0">
              <a:latin typeface="Arial" panose="020B0604020202020204" pitchFamily="34" charset="0"/>
              <a:cs typeface="Arial" panose="020B0604020202020204" pitchFamily="34" charset="0"/>
            </a:endParaRPr>
          </a:p>
          <a:p>
            <a:pPr marL="0" indent="0" algn="just" rtl="1">
              <a:lnSpc>
                <a:spcPct val="200000"/>
              </a:lnSpc>
              <a:buNone/>
            </a:pPr>
            <a:r>
              <a:rPr lang="ar-IQ" sz="3200" b="1" dirty="0" smtClean="0">
                <a:latin typeface="Arial" panose="020B0604020202020204" pitchFamily="34" charset="0"/>
                <a:cs typeface="Arial" panose="020B0604020202020204" pitchFamily="34" charset="0"/>
              </a:rPr>
              <a:t>3- الجغرافية الحيوية تساعد الانسان على البدء بالخطوات اللازمة لإعادة اصلاح البيئة وتعويضها عما فقدته والطريقة التي يجب اتباعها لإعادة لتنظيم هذه البيئة</a:t>
            </a:r>
            <a:endParaRPr lang="ar-IQ" sz="2000" b="1" dirty="0" smtClean="0">
              <a:latin typeface="Arial" panose="020B0604020202020204" pitchFamily="34" charset="0"/>
              <a:cs typeface="Arial" panose="020B0604020202020204" pitchFamily="34" charset="0"/>
            </a:endParaRPr>
          </a:p>
          <a:p>
            <a:pPr marL="82296" indent="0" algn="r" rtl="1">
              <a:lnSpc>
                <a:spcPct val="200000"/>
              </a:lnSpc>
              <a:buNone/>
            </a:pPr>
            <a:endParaRPr lang="ar-IQ" sz="2800" b="1" dirty="0" smtClean="0">
              <a:latin typeface="Arial" panose="020B0604020202020204" pitchFamily="34" charset="0"/>
              <a:cs typeface="Arial" panose="020B0604020202020204" pitchFamily="34" charset="0"/>
            </a:endParaRPr>
          </a:p>
          <a:p>
            <a:pPr marL="0" indent="0" algn="r" rtl="1">
              <a:lnSpc>
                <a:spcPct val="200000"/>
              </a:lnSpc>
              <a:buNone/>
            </a:pPr>
            <a:endParaRPr lang="ar-IQ" sz="2400" b="1" dirty="0" smtClean="0">
              <a:latin typeface="Arial" panose="020B0604020202020204" pitchFamily="34" charset="0"/>
              <a:cs typeface="Arial" panose="020B0604020202020204" pitchFamily="34" charset="0"/>
            </a:endParaRPr>
          </a:p>
          <a:p>
            <a:pPr algn="r" rtl="1">
              <a:lnSpc>
                <a:spcPct val="200000"/>
              </a:lnSpc>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197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93F7664A-D787-4833-9D72-C6AFAD256BBF}"/>
              </a:ext>
            </a:extLst>
          </p:cNvPr>
          <p:cNvGraphicFramePr/>
          <p:nvPr>
            <p:extLst>
              <p:ext uri="{D42A27DB-BD31-4B8C-83A1-F6EECF244321}">
                <p14:modId xmlns:p14="http://schemas.microsoft.com/office/powerpoint/2010/main" val="2936462634"/>
              </p:ext>
            </p:extLst>
          </p:nvPr>
        </p:nvGraphicFramePr>
        <p:xfrm>
          <a:off x="5254390" y="296566"/>
          <a:ext cx="6413996" cy="822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5A0BE914-13D5-42B3-8FA0-80DE3F30C0E0}"/>
              </a:ext>
            </a:extLst>
          </p:cNvPr>
          <p:cNvSpPr>
            <a:spLocks noGrp="1"/>
          </p:cNvSpPr>
          <p:nvPr>
            <p:ph idx="1"/>
          </p:nvPr>
        </p:nvSpPr>
        <p:spPr>
          <a:xfrm>
            <a:off x="545911" y="1364777"/>
            <a:ext cx="11378069" cy="4790364"/>
          </a:xfrm>
        </p:spPr>
        <p:txBody>
          <a:bodyPr>
            <a:noAutofit/>
          </a:bodyPr>
          <a:lstStyle/>
          <a:p>
            <a:pPr marL="0" indent="0" algn="just" rtl="1">
              <a:lnSpc>
                <a:spcPct val="200000"/>
              </a:lnSpc>
              <a:buNone/>
            </a:pPr>
            <a:r>
              <a:rPr lang="ar-IQ" sz="3200" b="1" dirty="0" smtClean="0">
                <a:latin typeface="Arial" panose="020B0604020202020204" pitchFamily="34" charset="0"/>
                <a:cs typeface="Arial" panose="020B0604020202020204" pitchFamily="34" charset="0"/>
              </a:rPr>
              <a:t>4- </a:t>
            </a:r>
            <a:r>
              <a:rPr lang="ar-IQ" sz="2800" b="1" dirty="0" smtClean="0">
                <a:latin typeface="Arial" panose="020B0604020202020204" pitchFamily="34" charset="0"/>
                <a:cs typeface="Arial" panose="020B0604020202020204" pitchFamily="34" charset="0"/>
              </a:rPr>
              <a:t>تفسر الجغرافية الحيوية العديد من مشكلات التوزيع الجغرافي للنباتات والحيوانات مثل تفسير اسباب معيشة انواع خاصة في الاماكن التي تعيش فيها مثل وجود الجرابيات المتنوعة في استراليا ووجود اشجار السيكويا العملاقة في كاليفورنيا التي يزيد ارتفاعها على 100م وتفسير عدم دخول اسماك السلمون الصاعدة المهاجرة الى المياه الاسترالية  ووجود نباتات متميزة في الطرف الجنوبي الشرقي لأفريقيا كما تفسر عدم وجود الدب القطبي في القارة القطبية الجنوبية ، كما تفسر اتساع رقعة التصحر وتناقص مساحة الغابات الاستوائية.</a:t>
            </a:r>
            <a:endParaRPr lang="ar-IQ" sz="2400" b="1" dirty="0" smtClean="0">
              <a:latin typeface="Arial" panose="020B0604020202020204" pitchFamily="34" charset="0"/>
              <a:cs typeface="Arial" panose="020B0604020202020204" pitchFamily="34" charset="0"/>
            </a:endParaRPr>
          </a:p>
          <a:p>
            <a:pPr marL="0" indent="0" algn="r" rtl="1">
              <a:lnSpc>
                <a:spcPct val="200000"/>
              </a:lnSpc>
              <a:buNone/>
            </a:pPr>
            <a:endParaRPr lang="ar-IQ" sz="2400" b="1" dirty="0" smtClean="0">
              <a:latin typeface="Arial" panose="020B0604020202020204" pitchFamily="34" charset="0"/>
              <a:cs typeface="Arial" panose="020B0604020202020204" pitchFamily="34" charset="0"/>
            </a:endParaRPr>
          </a:p>
          <a:p>
            <a:pPr algn="r" rtl="1">
              <a:lnSpc>
                <a:spcPct val="200000"/>
              </a:lnSpc>
            </a:pPr>
            <a:endParaRPr lang="ar-IQ"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0262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490113" cy="6858000"/>
          </a:xfrm>
          <a:prstGeom prst="rect">
            <a:avLst/>
          </a:prstGeom>
        </p:spPr>
        <p:style>
          <a:lnRef idx="0">
            <a:schemeClr val="dk1"/>
          </a:lnRef>
          <a:fillRef idx="3">
            <a:schemeClr val="dk1"/>
          </a:fillRef>
          <a:effectRef idx="3">
            <a:schemeClr val="dk1"/>
          </a:effectRef>
          <a:fontRef idx="minor">
            <a:schemeClr val="lt1"/>
          </a:fontRef>
        </p:style>
      </p:pic>
      <p:sp>
        <p:nvSpPr>
          <p:cNvPr id="2" name="عنوان 1"/>
          <p:cNvSpPr>
            <a:spLocks noGrp="1"/>
          </p:cNvSpPr>
          <p:nvPr>
            <p:ph type="title"/>
          </p:nvPr>
        </p:nvSpPr>
        <p:spPr>
          <a:xfrm>
            <a:off x="1219200" y="532264"/>
            <a:ext cx="9753600" cy="832512"/>
          </a:xfrm>
        </p:spPr>
        <p:txBody>
          <a:bodyPr/>
          <a:lstStyle/>
          <a:p>
            <a:pPr algn="r" rtl="1"/>
            <a:r>
              <a:rPr lang="ar-IQ" b="1" u="sng" dirty="0" smtClean="0"/>
              <a:t>الغلاف الحيوي</a:t>
            </a:r>
            <a:endParaRPr lang="en-US" b="1" u="sng" dirty="0"/>
          </a:p>
        </p:txBody>
      </p:sp>
      <p:sp>
        <p:nvSpPr>
          <p:cNvPr id="3" name="عنصر نائب للمحتوى 2"/>
          <p:cNvSpPr>
            <a:spLocks noGrp="1"/>
          </p:cNvSpPr>
          <p:nvPr>
            <p:ph idx="1"/>
          </p:nvPr>
        </p:nvSpPr>
        <p:spPr>
          <a:xfrm>
            <a:off x="4612943" y="1637731"/>
            <a:ext cx="7328847" cy="4954137"/>
          </a:xfrm>
        </p:spPr>
        <p:txBody>
          <a:bodyPr>
            <a:normAutofit/>
          </a:bodyPr>
          <a:lstStyle/>
          <a:p>
            <a:pPr marL="45720" indent="0" algn="just" rtl="1">
              <a:buNone/>
            </a:pPr>
            <a:r>
              <a:rPr lang="ar-IQ" sz="4000" b="1" dirty="0" smtClean="0"/>
              <a:t>هو الوسط الذي تعيش فيه الكائنات الحية حيث يحدد ابتداءً من التربة او ما يسمى بغطاء التربة وقشرة التحلل الصخري التي تليها إلى الغلاف الجوي اذ تصل حدوده إلى طبقة التربوسفير اما حدوده في الغلاف المائي فتصل إلى اعماق سحيقة.</a:t>
            </a:r>
            <a:endParaRPr lang="en-US" sz="4000" b="1" dirty="0"/>
          </a:p>
        </p:txBody>
      </p:sp>
    </p:spTree>
    <p:extLst>
      <p:ext uri="{BB962C8B-B14F-4D97-AF65-F5344CB8AC3E}">
        <p14:creationId xmlns:p14="http://schemas.microsoft.com/office/powerpoint/2010/main" val="1826219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368491"/>
            <a:ext cx="9753600" cy="900752"/>
          </a:xfrm>
        </p:spPr>
        <p:txBody>
          <a:bodyPr>
            <a:noAutofit/>
          </a:bodyPr>
          <a:lstStyle/>
          <a:p>
            <a:pPr algn="r" rtl="1"/>
            <a:r>
              <a:rPr lang="ar-IQ" sz="5400" b="1" dirty="0" smtClean="0"/>
              <a:t>اهمية الغلاف الحيوي:-</a:t>
            </a:r>
            <a:endParaRPr lang="en-US" sz="5400" b="1" dirty="0"/>
          </a:p>
        </p:txBody>
      </p:sp>
      <p:sp>
        <p:nvSpPr>
          <p:cNvPr id="3" name="عنصر نائب للمحتوى 2"/>
          <p:cNvSpPr>
            <a:spLocks noGrp="1"/>
          </p:cNvSpPr>
          <p:nvPr>
            <p:ph idx="1"/>
          </p:nvPr>
        </p:nvSpPr>
        <p:spPr>
          <a:xfrm>
            <a:off x="1219200" y="1405719"/>
            <a:ext cx="10449636" cy="4903642"/>
          </a:xfrm>
        </p:spPr>
        <p:txBody>
          <a:bodyPr/>
          <a:lstStyle/>
          <a:p>
            <a:pPr marL="45720" indent="0" algn="just" rtl="1">
              <a:buNone/>
            </a:pPr>
            <a:r>
              <a:rPr lang="ar-IQ" sz="3600" b="1" dirty="0" smtClean="0"/>
              <a:t>1- تلعب النباتات والحيوانات دوراً مهما في تحليل الصخور وتفتيتها وذلك من خلال العمليات الكيمياوية والميكانيكية.</a:t>
            </a:r>
          </a:p>
          <a:p>
            <a:pPr marL="45720" indent="0" algn="just" rtl="1">
              <a:buNone/>
            </a:pPr>
            <a:endParaRPr lang="en-US" dirty="0"/>
          </a:p>
        </p:txBody>
      </p:sp>
      <p:graphicFrame>
        <p:nvGraphicFramePr>
          <p:cNvPr id="4" name="رسم تخطيطي 3"/>
          <p:cNvGraphicFramePr/>
          <p:nvPr>
            <p:extLst>
              <p:ext uri="{D42A27DB-BD31-4B8C-83A1-F6EECF244321}">
                <p14:modId xmlns:p14="http://schemas.microsoft.com/office/powerpoint/2010/main" val="649634431"/>
              </p:ext>
            </p:extLst>
          </p:nvPr>
        </p:nvGraphicFramePr>
        <p:xfrm>
          <a:off x="245659" y="2074460"/>
          <a:ext cx="11068335" cy="4176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6096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368491"/>
            <a:ext cx="9753600" cy="900752"/>
          </a:xfrm>
        </p:spPr>
        <p:txBody>
          <a:bodyPr>
            <a:noAutofit/>
          </a:bodyPr>
          <a:lstStyle/>
          <a:p>
            <a:pPr algn="r" rtl="1"/>
            <a:r>
              <a:rPr lang="ar-IQ" sz="5400" b="1" dirty="0" smtClean="0"/>
              <a:t>اهمية الغلاف الحيوي:-</a:t>
            </a:r>
            <a:endParaRPr lang="en-US" sz="5400" b="1" dirty="0"/>
          </a:p>
        </p:txBody>
      </p:sp>
      <p:graphicFrame>
        <p:nvGraphicFramePr>
          <p:cNvPr id="4" name="رسم تخطيطي 3"/>
          <p:cNvGraphicFramePr/>
          <p:nvPr>
            <p:extLst>
              <p:ext uri="{D42A27DB-BD31-4B8C-83A1-F6EECF244321}">
                <p14:modId xmlns:p14="http://schemas.microsoft.com/office/powerpoint/2010/main" val="1669868798"/>
              </p:ext>
            </p:extLst>
          </p:nvPr>
        </p:nvGraphicFramePr>
        <p:xfrm>
          <a:off x="245659" y="2074460"/>
          <a:ext cx="11068335" cy="4176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5327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91069"/>
            <a:ext cx="9753600" cy="900752"/>
          </a:xfrm>
        </p:spPr>
        <p:txBody>
          <a:bodyPr>
            <a:noAutofit/>
          </a:bodyPr>
          <a:lstStyle/>
          <a:p>
            <a:pPr algn="r" rtl="1"/>
            <a:r>
              <a:rPr lang="ar-IQ" sz="5400" b="1" dirty="0" smtClean="0"/>
              <a:t>اهمية الغلاف الحيوي:-</a:t>
            </a:r>
            <a:endParaRPr lang="en-US" sz="5400" b="1" dirty="0"/>
          </a:p>
        </p:txBody>
      </p:sp>
      <p:sp>
        <p:nvSpPr>
          <p:cNvPr id="3" name="عنصر نائب للمحتوى 2"/>
          <p:cNvSpPr>
            <a:spLocks noGrp="1"/>
          </p:cNvSpPr>
          <p:nvPr>
            <p:ph idx="1"/>
          </p:nvPr>
        </p:nvSpPr>
        <p:spPr>
          <a:xfrm>
            <a:off x="395785" y="1228299"/>
            <a:ext cx="11273051" cy="5081062"/>
          </a:xfrm>
        </p:spPr>
        <p:txBody>
          <a:bodyPr>
            <a:noAutofit/>
          </a:bodyPr>
          <a:lstStyle/>
          <a:p>
            <a:pPr marL="45720" indent="0" algn="just" rtl="1">
              <a:buNone/>
            </a:pPr>
            <a:r>
              <a:rPr lang="ar-IQ" sz="3600" b="1" dirty="0" smtClean="0"/>
              <a:t>2- هناك نتيجة هامة للنشاط الذي تقوم به الاحياء وهو متمثل في التجمع المعدني وذلك من خلال عمليات الاكسدة للبكتريا الحديدية وهي عملية تحدث في المستنقعات والبحيرات والتربة وتكون على شكل </a:t>
            </a:r>
            <a:r>
              <a:rPr lang="ar-IQ" sz="3600" b="1" dirty="0" err="1" smtClean="0"/>
              <a:t>الليمونايت</a:t>
            </a:r>
            <a:r>
              <a:rPr lang="ar-IQ" sz="3600" b="1" dirty="0" smtClean="0"/>
              <a:t>.</a:t>
            </a:r>
          </a:p>
          <a:p>
            <a:pPr marL="45720" indent="0" algn="just" rtl="1">
              <a:buNone/>
            </a:pPr>
            <a:endParaRPr lang="ar-IQ" sz="3600" b="1" dirty="0"/>
          </a:p>
          <a:p>
            <a:pPr marL="45720" indent="0" algn="just" rtl="1">
              <a:buNone/>
            </a:pPr>
            <a:r>
              <a:rPr lang="ar-IQ" sz="3600" b="1" dirty="0" smtClean="0"/>
              <a:t>3- تؤثر الكائنات الحية </a:t>
            </a:r>
            <a:r>
              <a:rPr lang="ar-IQ" sz="3600" b="1" dirty="0"/>
              <a:t>على تشكل التربة بمشاركة العوامل الجوية المختلفة </a:t>
            </a:r>
            <a:r>
              <a:rPr lang="ar-IQ" sz="3600" b="1" dirty="0" smtClean="0"/>
              <a:t>فهي تلعب دوراً هاما في تفتت الصخور ومن جهة اخرى فان تراكم اوراق الاشجار على سطح الارض يؤثر على تطور التربة من  خلال اضافة العناصر الكيمياوية التي تحتويها كذلك تساعد الحيوانات من خلال افرازاتها وتحلل جثثها على استمرار زيادة المادة العضوية.</a:t>
            </a:r>
          </a:p>
          <a:p>
            <a:pPr marL="45720" indent="0" algn="just" rtl="1">
              <a:buNone/>
            </a:pPr>
            <a:endParaRPr lang="en-US" sz="1800" dirty="0"/>
          </a:p>
        </p:txBody>
      </p:sp>
    </p:spTree>
    <p:extLst>
      <p:ext uri="{BB962C8B-B14F-4D97-AF65-F5344CB8AC3E}">
        <p14:creationId xmlns:p14="http://schemas.microsoft.com/office/powerpoint/2010/main" val="1884888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C0EDA3-D3F9-448E-B290-5F5C4E184ABA}"/>
              </a:ext>
            </a:extLst>
          </p:cNvPr>
          <p:cNvSpPr>
            <a:spLocks noGrp="1"/>
          </p:cNvSpPr>
          <p:nvPr>
            <p:ph type="title"/>
          </p:nvPr>
        </p:nvSpPr>
        <p:spPr>
          <a:xfrm>
            <a:off x="1108926" y="709685"/>
            <a:ext cx="9997440" cy="1760560"/>
          </a:xfrm>
        </p:spPr>
        <p:txBody>
          <a:bodyPr>
            <a:noAutofit/>
          </a:bodyPr>
          <a:lstStyle/>
          <a:p>
            <a:pPr algn="ctr" rtl="1"/>
            <a:r>
              <a:rPr lang="ar-IQ" sz="7200" b="1" dirty="0">
                <a:solidFill>
                  <a:schemeClr val="tx1"/>
                </a:solidFill>
                <a:latin typeface="Arial" panose="020B0604020202020204" pitchFamily="34" charset="0"/>
                <a:cs typeface="Arial" panose="020B0604020202020204" pitchFamily="34" charset="0"/>
              </a:rPr>
              <a:t>الفئة المستهدفة</a:t>
            </a:r>
            <a:br>
              <a:rPr lang="ar-IQ" sz="7200" b="1" dirty="0">
                <a:solidFill>
                  <a:schemeClr val="tx1"/>
                </a:solidFill>
                <a:latin typeface="Arial" panose="020B0604020202020204" pitchFamily="34" charset="0"/>
                <a:cs typeface="Arial" panose="020B0604020202020204" pitchFamily="34" charset="0"/>
              </a:rPr>
            </a:br>
            <a:endParaRPr lang="en-US" sz="72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141443A1-8C0C-487F-B393-6FF80D0704EF}"/>
              </a:ext>
            </a:extLst>
          </p:cNvPr>
          <p:cNvSpPr>
            <a:spLocks noGrp="1"/>
          </p:cNvSpPr>
          <p:nvPr>
            <p:ph idx="1"/>
          </p:nvPr>
        </p:nvSpPr>
        <p:spPr>
          <a:xfrm>
            <a:off x="968993" y="2292825"/>
            <a:ext cx="10658903" cy="3930556"/>
          </a:xfrm>
        </p:spPr>
        <p:txBody>
          <a:bodyPr>
            <a:normAutofit/>
          </a:bodyPr>
          <a:lstStyle/>
          <a:p>
            <a:pPr marL="0" indent="0" algn="ctr" rtl="1">
              <a:buNone/>
            </a:pPr>
            <a:r>
              <a:rPr lang="ar-IQ" sz="6000" b="1" dirty="0">
                <a:latin typeface="Arial" panose="020B0604020202020204" pitchFamily="34" charset="0"/>
                <a:cs typeface="Arial" panose="020B0604020202020204" pitchFamily="34" charset="0"/>
              </a:rPr>
              <a:t>المرحلة الاولى / الدراسة المسائية </a:t>
            </a:r>
          </a:p>
          <a:p>
            <a:pPr marL="0" indent="0" algn="ctr">
              <a:buNone/>
            </a:pPr>
            <a:r>
              <a:rPr lang="ar-IQ" sz="6000" b="1" dirty="0">
                <a:latin typeface="Arial" panose="020B0604020202020204" pitchFamily="34" charset="0"/>
                <a:cs typeface="Arial" panose="020B0604020202020204" pitchFamily="34" charset="0"/>
              </a:rPr>
              <a:t>للعام الدراسي </a:t>
            </a:r>
            <a:r>
              <a:rPr lang="ar-IQ" sz="6000" b="1" dirty="0" smtClean="0">
                <a:latin typeface="Arial" panose="020B0604020202020204" pitchFamily="34" charset="0"/>
                <a:cs typeface="Arial" panose="020B0604020202020204" pitchFamily="34" charset="0"/>
              </a:rPr>
              <a:t>2024-2025</a:t>
            </a:r>
            <a:endParaRPr lang="en-US"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2836260"/>
      </p:ext>
    </p:extLst>
  </p:cSld>
  <p:clrMapOvr>
    <a:masterClrMapping/>
  </p:clrMapOvr>
  <mc:AlternateContent xmlns:mc="http://schemas.openxmlformats.org/markup-compatibility/2006" xmlns:p14="http://schemas.microsoft.com/office/powerpoint/2010/main">
    <mc:Choice Requires="p14">
      <p:transition spd="slow" p14:dur="2000" advTm="1356"/>
    </mc:Choice>
    <mc:Fallback xmlns="">
      <p:transition spd="slow" advTm="1356"/>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91069"/>
            <a:ext cx="9753600" cy="900752"/>
          </a:xfrm>
        </p:spPr>
        <p:txBody>
          <a:bodyPr>
            <a:noAutofit/>
          </a:bodyPr>
          <a:lstStyle/>
          <a:p>
            <a:pPr algn="r" rtl="1"/>
            <a:r>
              <a:rPr lang="ar-IQ" sz="5400" b="1" dirty="0" smtClean="0"/>
              <a:t>اهمية الغلاف الحيوي:-</a:t>
            </a:r>
            <a:endParaRPr lang="en-US" sz="5400" b="1" dirty="0"/>
          </a:p>
        </p:txBody>
      </p:sp>
      <p:sp>
        <p:nvSpPr>
          <p:cNvPr id="3" name="عنصر نائب للمحتوى 2"/>
          <p:cNvSpPr>
            <a:spLocks noGrp="1"/>
          </p:cNvSpPr>
          <p:nvPr>
            <p:ph idx="1"/>
          </p:nvPr>
        </p:nvSpPr>
        <p:spPr>
          <a:xfrm>
            <a:off x="395785" y="1228299"/>
            <a:ext cx="11273051" cy="5081062"/>
          </a:xfrm>
        </p:spPr>
        <p:txBody>
          <a:bodyPr>
            <a:noAutofit/>
          </a:bodyPr>
          <a:lstStyle/>
          <a:p>
            <a:pPr marL="45720" indent="0" algn="just" rtl="1">
              <a:buNone/>
            </a:pPr>
            <a:r>
              <a:rPr lang="ar-IQ" sz="3600" b="1" dirty="0" smtClean="0"/>
              <a:t>4- تشكل الكائنات الحية في بعض الاحيان التضاريس في مناطق المياه الحارة والضحلة حيث يستمر تطور التضاريس عن طريق تراكم الكائنات البحرية الحيوانية والنباتية مما يساعد على ظهورها على السطح فوق الماء لتشكل جزراً صغيرة مثل جزر الكورال.</a:t>
            </a:r>
          </a:p>
          <a:p>
            <a:pPr marL="45720" indent="0" algn="just" rtl="1">
              <a:buNone/>
            </a:pPr>
            <a:endParaRPr lang="ar-IQ" sz="3600" b="1" dirty="0"/>
          </a:p>
          <a:p>
            <a:pPr marL="45720" indent="0" algn="just" rtl="1">
              <a:buNone/>
            </a:pPr>
            <a:r>
              <a:rPr lang="ar-IQ" sz="3600" b="1" dirty="0" smtClean="0"/>
              <a:t>5 – يعتبر الغلاف الحيوي مختبراً كيمياوياً ضخما اذ تعتبر النباتات الخضراء محولات قوية للطاقة الشمسية اذ يقوم الكلوروفيل بامتصاص الاشعة الشمسية من اجل تبخر الماء وبعد ذلك يختلط مع الهيدروجين وثاني اوكسيد الكاربون لصنع الغذاء النباتي   .</a:t>
            </a:r>
          </a:p>
          <a:p>
            <a:pPr marL="45720" indent="0" algn="just" rtl="1">
              <a:buNone/>
            </a:pPr>
            <a:endParaRPr lang="en-US" sz="1800" dirty="0"/>
          </a:p>
        </p:txBody>
      </p:sp>
    </p:spTree>
    <p:extLst>
      <p:ext uri="{BB962C8B-B14F-4D97-AF65-F5344CB8AC3E}">
        <p14:creationId xmlns:p14="http://schemas.microsoft.com/office/powerpoint/2010/main" val="20979795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91069"/>
            <a:ext cx="9753600" cy="900752"/>
          </a:xfrm>
        </p:spPr>
        <p:txBody>
          <a:bodyPr>
            <a:noAutofit/>
          </a:bodyPr>
          <a:lstStyle/>
          <a:p>
            <a:pPr algn="r" rtl="1"/>
            <a:r>
              <a:rPr lang="ar-IQ" sz="5400" b="1" dirty="0" smtClean="0"/>
              <a:t>اهمية الغلاف الحيوي:-</a:t>
            </a:r>
            <a:endParaRPr lang="en-US" sz="5400" b="1" dirty="0"/>
          </a:p>
        </p:txBody>
      </p:sp>
      <p:sp>
        <p:nvSpPr>
          <p:cNvPr id="3" name="عنصر نائب للمحتوى 2"/>
          <p:cNvSpPr>
            <a:spLocks noGrp="1"/>
          </p:cNvSpPr>
          <p:nvPr>
            <p:ph idx="1"/>
          </p:nvPr>
        </p:nvSpPr>
        <p:spPr>
          <a:xfrm>
            <a:off x="395785" y="1228299"/>
            <a:ext cx="11273051" cy="5081062"/>
          </a:xfrm>
        </p:spPr>
        <p:txBody>
          <a:bodyPr>
            <a:noAutofit/>
          </a:bodyPr>
          <a:lstStyle/>
          <a:p>
            <a:pPr marL="45720" indent="0" algn="just" rtl="1">
              <a:buNone/>
            </a:pPr>
            <a:r>
              <a:rPr lang="ar-IQ" sz="3600" b="1" dirty="0" smtClean="0"/>
              <a:t>6- تقوم الكائنات الحية في البحار والمحيطات بتنقية المياه حيث تقوم بعض النباتات والحيوانات بامتصاص بعض الخصائص المعدنية في الماء.</a:t>
            </a:r>
          </a:p>
          <a:p>
            <a:pPr marL="45720" indent="0" algn="just" rtl="1">
              <a:buNone/>
            </a:pPr>
            <a:endParaRPr lang="en-US" sz="1800" dirty="0"/>
          </a:p>
        </p:txBody>
      </p:sp>
    </p:spTree>
    <p:extLst>
      <p:ext uri="{BB962C8B-B14F-4D97-AF65-F5344CB8AC3E}">
        <p14:creationId xmlns:p14="http://schemas.microsoft.com/office/powerpoint/2010/main" val="4228003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85696A-E8E3-4AFD-841A-464E01A55753}"/>
              </a:ext>
            </a:extLst>
          </p:cNvPr>
          <p:cNvSpPr>
            <a:spLocks noGrp="1"/>
          </p:cNvSpPr>
          <p:nvPr>
            <p:ph type="title"/>
          </p:nvPr>
        </p:nvSpPr>
        <p:spPr>
          <a:xfrm>
            <a:off x="1982382" y="-189386"/>
            <a:ext cx="9997440" cy="4147238"/>
          </a:xfrm>
        </p:spPr>
        <p:txBody>
          <a:bodyPr>
            <a:noAutofit/>
          </a:bodyPr>
          <a:lstStyle/>
          <a:p>
            <a:pPr algn="ctr" rtl="1"/>
            <a:r>
              <a:rPr lang="ar-IQ" sz="6000" b="1" dirty="0">
                <a:solidFill>
                  <a:schemeClr val="tx1"/>
                </a:solidFill>
                <a:effectLst/>
                <a:latin typeface="Arial" panose="020B0604020202020204" pitchFamily="34" charset="0"/>
                <a:cs typeface="Arial" panose="020B0604020202020204" pitchFamily="34" charset="0"/>
              </a:rPr>
              <a:t>نشاط:-</a:t>
            </a:r>
            <a:br>
              <a:rPr lang="ar-IQ" sz="6000" b="1" dirty="0">
                <a:solidFill>
                  <a:schemeClr val="tx1"/>
                </a:solidFill>
                <a:effectLst/>
                <a:latin typeface="Arial" panose="020B0604020202020204" pitchFamily="34" charset="0"/>
                <a:cs typeface="Arial" panose="020B0604020202020204" pitchFamily="34" charset="0"/>
              </a:rPr>
            </a:br>
            <a:r>
              <a:rPr lang="ar-IQ" sz="6000" b="1" dirty="0">
                <a:solidFill>
                  <a:schemeClr val="tx1"/>
                </a:solidFill>
                <a:effectLst/>
                <a:latin typeface="Arial" panose="020B0604020202020204" pitchFamily="34" charset="0"/>
                <a:cs typeface="Arial" panose="020B0604020202020204" pitchFamily="34" charset="0"/>
              </a:rPr>
              <a:t/>
            </a:r>
            <a:br>
              <a:rPr lang="ar-IQ" sz="6000" b="1" dirty="0">
                <a:solidFill>
                  <a:schemeClr val="tx1"/>
                </a:solidFill>
                <a:effectLst/>
                <a:latin typeface="Arial" panose="020B0604020202020204" pitchFamily="34" charset="0"/>
                <a:cs typeface="Arial" panose="020B0604020202020204" pitchFamily="34" charset="0"/>
              </a:rPr>
            </a:br>
            <a:r>
              <a:rPr lang="ar-IQ" sz="6000" b="1" dirty="0" smtClean="0">
                <a:solidFill>
                  <a:schemeClr val="tx1"/>
                </a:solidFill>
                <a:effectLst/>
                <a:latin typeface="Arial" panose="020B0604020202020204" pitchFamily="34" charset="0"/>
                <a:cs typeface="Arial" panose="020B0604020202020204" pitchFamily="34" charset="0"/>
              </a:rPr>
              <a:t>عرف الغلاف الحيوي. </a:t>
            </a:r>
            <a:endParaRPr lang="en-US" sz="6000" b="1" dirty="0">
              <a:solidFill>
                <a:schemeClr val="tx1"/>
              </a:solidFill>
              <a:effectLst/>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714" y="1240971"/>
            <a:ext cx="4027715" cy="53517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75536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2677886" y="2438400"/>
            <a:ext cx="8839200" cy="1200329"/>
          </a:xfrm>
          <a:prstGeom prst="rect">
            <a:avLst/>
          </a:prstGeom>
          <a:noFill/>
        </p:spPr>
        <p:txBody>
          <a:bodyPr wrap="square" rtlCol="1">
            <a:spAutoFit/>
          </a:bodyPr>
          <a:lstStyle/>
          <a:p>
            <a:pPr algn="ctr"/>
            <a:r>
              <a:rPr lang="ar-SA" sz="7200" b="1" dirty="0" smtClean="0">
                <a:solidFill>
                  <a:schemeClr val="bg1"/>
                </a:solidFill>
              </a:rPr>
              <a:t>شكرا لحسن الاصغاء</a:t>
            </a:r>
            <a:endParaRPr lang="ar-IQ" sz="7200" b="1" dirty="0">
              <a:solidFill>
                <a:schemeClr val="bg1"/>
              </a:solidFill>
            </a:endParaRPr>
          </a:p>
        </p:txBody>
      </p:sp>
    </p:spTree>
    <p:extLst>
      <p:ext uri="{BB962C8B-B14F-4D97-AF65-F5344CB8AC3E}">
        <p14:creationId xmlns:p14="http://schemas.microsoft.com/office/powerpoint/2010/main" val="955913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F2913-A514-4A66-8ED6-070979CFC1D2}"/>
              </a:ext>
            </a:extLst>
          </p:cNvPr>
          <p:cNvSpPr>
            <a:spLocks noGrp="1"/>
          </p:cNvSpPr>
          <p:nvPr>
            <p:ph type="title"/>
          </p:nvPr>
        </p:nvSpPr>
        <p:spPr>
          <a:xfrm>
            <a:off x="1665514" y="274637"/>
            <a:ext cx="10246070" cy="1854414"/>
          </a:xfrm>
        </p:spPr>
        <p:txBody>
          <a:bodyPr>
            <a:noAutofit/>
          </a:bodyPr>
          <a:lstStyle/>
          <a:p>
            <a:pPr algn="ctr"/>
            <a:r>
              <a:rPr lang="ar-IQ" sz="5400" b="1" dirty="0">
                <a:solidFill>
                  <a:schemeClr val="tx1"/>
                </a:solidFill>
                <a:latin typeface="Arial" panose="020B0604020202020204" pitchFamily="34" charset="0"/>
                <a:cs typeface="Arial" panose="020B0604020202020204" pitchFamily="34" charset="0"/>
              </a:rPr>
              <a:t>الهدف العام: </a:t>
            </a:r>
            <a:r>
              <a:rPr lang="ar-IQ" sz="5400" b="1" dirty="0" smtClean="0">
                <a:solidFill>
                  <a:schemeClr val="tx1"/>
                </a:solidFill>
                <a:latin typeface="Arial" panose="020B0604020202020204" pitchFamily="34" charset="0"/>
                <a:cs typeface="Arial" panose="020B0604020202020204" pitchFamily="34" charset="0"/>
              </a:rPr>
              <a:t>وظيفة الجغرافية الحيوية واهمية الغلاف الحيوي</a:t>
            </a:r>
            <a:endParaRPr lang="en-US" sz="54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5BDD28FE-EFAA-47AE-98E1-605BB9C512CB}"/>
              </a:ext>
            </a:extLst>
          </p:cNvPr>
          <p:cNvSpPr>
            <a:spLocks noGrp="1"/>
          </p:cNvSpPr>
          <p:nvPr>
            <p:ph idx="1"/>
          </p:nvPr>
        </p:nvSpPr>
        <p:spPr>
          <a:xfrm>
            <a:off x="1103312" y="2491411"/>
            <a:ext cx="10214044" cy="3756991"/>
          </a:xfrm>
        </p:spPr>
        <p:txBody>
          <a:bodyPr>
            <a:noAutofit/>
          </a:bodyPr>
          <a:lstStyle/>
          <a:p>
            <a:pPr marL="0" indent="0" algn="r" rtl="1">
              <a:buNone/>
            </a:pPr>
            <a:r>
              <a:rPr lang="ar-IQ" sz="4800" b="1" dirty="0">
                <a:solidFill>
                  <a:schemeClr val="accent1"/>
                </a:solidFill>
                <a:latin typeface="Arial" panose="020B0604020202020204" pitchFamily="34" charset="0"/>
                <a:cs typeface="Arial" panose="020B0604020202020204" pitchFamily="34" charset="0"/>
              </a:rPr>
              <a:t>الاهداف السلوكية: جعل الطالب قادرا على ان :-</a:t>
            </a:r>
          </a:p>
          <a:p>
            <a:pPr algn="r" rtl="1">
              <a:buFont typeface="+mj-lt"/>
              <a:buAutoNum type="arabicPeriod"/>
            </a:pPr>
            <a:r>
              <a:rPr lang="ar-IQ" sz="4000" b="1" dirty="0" smtClean="0">
                <a:solidFill>
                  <a:schemeClr val="tx1"/>
                </a:solidFill>
                <a:latin typeface="Arial" panose="020B0604020202020204" pitchFamily="34" charset="0"/>
                <a:cs typeface="Arial" panose="020B0604020202020204" pitchFamily="34" charset="0"/>
              </a:rPr>
              <a:t>يعدد العلوم المرتبطة بالجغرافية الحيوية</a:t>
            </a:r>
          </a:p>
          <a:p>
            <a:pPr algn="r" rtl="1">
              <a:buFont typeface="+mj-lt"/>
              <a:buAutoNum type="arabicPeriod"/>
            </a:pPr>
            <a:r>
              <a:rPr lang="ar-IQ" sz="4000" b="1" dirty="0" smtClean="0">
                <a:solidFill>
                  <a:schemeClr val="tx1"/>
                </a:solidFill>
                <a:latin typeface="Arial" panose="020B0604020202020204" pitchFamily="34" charset="0"/>
                <a:cs typeface="Arial" panose="020B0604020202020204" pitchFamily="34" charset="0"/>
              </a:rPr>
              <a:t>يشرح وظيفة الجغرافية الحيوية</a:t>
            </a:r>
          </a:p>
          <a:p>
            <a:pPr algn="r" rtl="1">
              <a:buFont typeface="+mj-lt"/>
              <a:buAutoNum type="arabicPeriod"/>
            </a:pPr>
            <a:r>
              <a:rPr lang="ar-IQ" sz="4000" b="1" dirty="0" smtClean="0">
                <a:solidFill>
                  <a:schemeClr val="tx1"/>
                </a:solidFill>
                <a:latin typeface="Arial" panose="020B0604020202020204" pitchFamily="34" charset="0"/>
                <a:cs typeface="Arial" panose="020B0604020202020204" pitchFamily="34" charset="0"/>
              </a:rPr>
              <a:t>يناقش أهمية الغلاف الحيوي</a:t>
            </a:r>
            <a:endParaRPr lang="en-US" sz="4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5272665"/>
      </p:ext>
    </p:extLst>
  </p:cSld>
  <p:clrMapOvr>
    <a:masterClrMapping/>
  </p:clrMapOvr>
  <mc:AlternateContent xmlns:mc="http://schemas.openxmlformats.org/markup-compatibility/2006" xmlns:p14="http://schemas.microsoft.com/office/powerpoint/2010/main">
    <mc:Choice Requires="p14">
      <p:transition spd="slow" p14:dur="2000" advTm="6813"/>
    </mc:Choice>
    <mc:Fallback xmlns="">
      <p:transition spd="slow" advTm="681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15687"/>
            <a:ext cx="9753600" cy="947056"/>
          </a:xfrm>
        </p:spPr>
        <p:txBody>
          <a:bodyPr/>
          <a:lstStyle/>
          <a:p>
            <a:pPr algn="r" rtl="1"/>
            <a:r>
              <a:rPr lang="ar-SA" dirty="0" smtClean="0"/>
              <a:t>التغذية الراجعة:-</a:t>
            </a:r>
            <a:endParaRPr lang="ar-IQ" dirty="0"/>
          </a:p>
        </p:txBody>
      </p:sp>
      <p:sp>
        <p:nvSpPr>
          <p:cNvPr id="3" name="Content Placeholder 2"/>
          <p:cNvSpPr>
            <a:spLocks noGrp="1"/>
          </p:cNvSpPr>
          <p:nvPr>
            <p:ph idx="1"/>
          </p:nvPr>
        </p:nvSpPr>
        <p:spPr>
          <a:xfrm>
            <a:off x="1796143" y="1779234"/>
            <a:ext cx="9753600" cy="3539527"/>
          </a:xfrm>
        </p:spPr>
        <p:txBody>
          <a:bodyPr>
            <a:normAutofit/>
          </a:bodyPr>
          <a:lstStyle/>
          <a:p>
            <a:pPr marL="45720" indent="0" algn="r" rtl="1">
              <a:buNone/>
            </a:pPr>
            <a:r>
              <a:rPr lang="ar-SA" sz="4000" dirty="0" smtClean="0"/>
              <a:t>1- عرف الجغرافية الحيوية</a:t>
            </a:r>
          </a:p>
          <a:p>
            <a:pPr marL="45720" indent="0" algn="r" rtl="1">
              <a:buNone/>
            </a:pPr>
            <a:r>
              <a:rPr lang="ar-SA" sz="4000" dirty="0" smtClean="0"/>
              <a:t>2- ما هو هدف الجغرافية الحيوية</a:t>
            </a:r>
          </a:p>
          <a:p>
            <a:pPr marL="45720" indent="0" algn="r" rtl="1">
              <a:buNone/>
            </a:pPr>
            <a:r>
              <a:rPr lang="ar-SA" sz="4000" dirty="0" smtClean="0"/>
              <a:t>3- عدد اتجاهات الجغرافية الحيوية</a:t>
            </a:r>
            <a:endParaRPr lang="ar-IQ" sz="4000" dirty="0"/>
          </a:p>
        </p:txBody>
      </p:sp>
    </p:spTree>
    <p:extLst>
      <p:ext uri="{BB962C8B-B14F-4D97-AF65-F5344CB8AC3E}">
        <p14:creationId xmlns:p14="http://schemas.microsoft.com/office/powerpoint/2010/main" val="1401011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عنصر نائب للمحتوى 9"/>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45000" contrast="-77000"/>
                    </a14:imgEffect>
                  </a14:imgLayer>
                </a14:imgProps>
              </a:ext>
              <a:ext uri="{28A0092B-C50C-407E-A947-70E740481C1C}">
                <a14:useLocalDpi xmlns:a14="http://schemas.microsoft.com/office/drawing/2010/main" val="0"/>
              </a:ext>
            </a:extLst>
          </a:blip>
          <a:stretch>
            <a:fillRect/>
          </a:stretch>
        </p:blipFill>
        <p:spPr>
          <a:xfrm>
            <a:off x="3867618" y="2770188"/>
            <a:ext cx="4456764" cy="3538537"/>
          </a:xfrm>
          <a:effectLst>
            <a:outerShdw blurRad="1079500" dist="1587500" dir="5400000" algn="ctr" rotWithShape="0">
              <a:srgbClr val="000000">
                <a:alpha val="42000"/>
              </a:srgbClr>
            </a:outerShdw>
          </a:effectLst>
        </p:spPr>
      </p:pic>
      <p:sp>
        <p:nvSpPr>
          <p:cNvPr id="11" name="مربع نص 10"/>
          <p:cNvSpPr txBox="1"/>
          <p:nvPr/>
        </p:nvSpPr>
        <p:spPr>
          <a:xfrm>
            <a:off x="245661" y="1992575"/>
            <a:ext cx="11682484" cy="3416320"/>
          </a:xfrm>
          <a:prstGeom prst="rect">
            <a:avLst/>
          </a:prstGeom>
          <a:noFill/>
        </p:spPr>
        <p:txBody>
          <a:bodyPr wrap="square" rtlCol="0">
            <a:spAutoFit/>
          </a:bodyPr>
          <a:lstStyle/>
          <a:p>
            <a:pPr algn="just" rtl="1"/>
            <a:r>
              <a:rPr lang="ar-IQ" sz="5400" b="1" dirty="0" smtClean="0">
                <a:solidFill>
                  <a:schemeClr val="tx1">
                    <a:lumMod val="95000"/>
                    <a:lumOff val="5000"/>
                  </a:schemeClr>
                </a:solidFill>
                <a:latin typeface="Arial" pitchFamily="34" charset="0"/>
                <a:cs typeface="Arial" pitchFamily="34" charset="0"/>
              </a:rPr>
              <a:t>للجغرافية الحيوية علاقة قوية مع الجغرافية الطبيعية من حيث التوزيع الجغرافي للمناطق الحيوية وتطورها وتركيبها حيث هناك تأثير متبادل بين الجغرافية الحيوية وفروع علم الجغرافية الاخرى</a:t>
            </a:r>
            <a:r>
              <a:rPr lang="ar-IQ" sz="5400" b="1" dirty="0" smtClean="0">
                <a:latin typeface="Arial" pitchFamily="34" charset="0"/>
                <a:cs typeface="Arial" pitchFamily="34" charset="0"/>
              </a:rPr>
              <a:t>.</a:t>
            </a:r>
            <a:endParaRPr lang="en-US" sz="5400" b="1" dirty="0">
              <a:latin typeface="Arial" pitchFamily="34" charset="0"/>
              <a:cs typeface="Arial" pitchFamily="34" charset="0"/>
            </a:endParaRPr>
          </a:p>
        </p:txBody>
      </p:sp>
      <p:graphicFrame>
        <p:nvGraphicFramePr>
          <p:cNvPr id="4" name="Diagram 3">
            <a:extLst>
              <a:ext uri="{FF2B5EF4-FFF2-40B4-BE49-F238E27FC236}">
                <a16:creationId xmlns:a16="http://schemas.microsoft.com/office/drawing/2014/main" xmlns="" id="{D76F569A-2156-44EC-9DED-A19EE9851057}"/>
              </a:ext>
            </a:extLst>
          </p:cNvPr>
          <p:cNvGraphicFramePr/>
          <p:nvPr>
            <p:extLst>
              <p:ext uri="{D42A27DB-BD31-4B8C-83A1-F6EECF244321}">
                <p14:modId xmlns:p14="http://schemas.microsoft.com/office/powerpoint/2010/main" val="3591516659"/>
              </p:ext>
            </p:extLst>
          </p:nvPr>
        </p:nvGraphicFramePr>
        <p:xfrm>
          <a:off x="2183643" y="452718"/>
          <a:ext cx="9144000" cy="10348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60965318"/>
      </p:ext>
    </p:extLst>
  </p:cSld>
  <p:clrMapOvr>
    <a:masterClrMapping/>
  </p:clrMapOvr>
  <mc:AlternateContent xmlns:mc="http://schemas.openxmlformats.org/markup-compatibility/2006" xmlns:p14="http://schemas.microsoft.com/office/powerpoint/2010/main">
    <mc:Choice Requires="p14">
      <p:transition spd="slow" p14:dur="2000" advTm="38137"/>
    </mc:Choice>
    <mc:Fallback xmlns="">
      <p:transition spd="slow" advTm="3813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xmlns="" id="{777DE9B7-54CB-468E-8985-75D5CF8253F3}"/>
              </a:ext>
            </a:extLst>
          </p:cNvPr>
          <p:cNvGraphicFramePr/>
          <p:nvPr>
            <p:extLst>
              <p:ext uri="{D42A27DB-BD31-4B8C-83A1-F6EECF244321}">
                <p14:modId xmlns:p14="http://schemas.microsoft.com/office/powerpoint/2010/main" val="68485573"/>
              </p:ext>
            </p:extLst>
          </p:nvPr>
        </p:nvGraphicFramePr>
        <p:xfrm>
          <a:off x="2661316" y="300254"/>
          <a:ext cx="9073486" cy="1552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xmlns="" id="{BDDC83EF-E786-4DE0-B038-FB090A763B61}"/>
              </a:ext>
            </a:extLst>
          </p:cNvPr>
          <p:cNvSpPr>
            <a:spLocks noGrp="1"/>
          </p:cNvSpPr>
          <p:nvPr>
            <p:ph idx="1"/>
          </p:nvPr>
        </p:nvSpPr>
        <p:spPr>
          <a:xfrm>
            <a:off x="1310186" y="2133600"/>
            <a:ext cx="10481481" cy="3777622"/>
          </a:xfrm>
        </p:spPr>
        <p:txBody>
          <a:bodyPr>
            <a:noAutofit/>
          </a:bodyPr>
          <a:lstStyle/>
          <a:p>
            <a:pPr marL="0" indent="0" algn="just" rtl="1">
              <a:buNone/>
            </a:pPr>
            <a:r>
              <a:rPr lang="ar-IQ" sz="5400" b="1" dirty="0" smtClean="0">
                <a:solidFill>
                  <a:srgbClr val="FFC000"/>
                </a:solidFill>
                <a:latin typeface="Arial" pitchFamily="34" charset="0"/>
                <a:cs typeface="Arial" pitchFamily="34" charset="0"/>
              </a:rPr>
              <a:t>1- الجيومورفولوجيا:- </a:t>
            </a:r>
            <a:r>
              <a:rPr lang="ar-IQ" sz="5400" b="1" dirty="0" smtClean="0">
                <a:latin typeface="Arial" pitchFamily="34" charset="0"/>
                <a:cs typeface="Arial" pitchFamily="34" charset="0"/>
              </a:rPr>
              <a:t>تهتم بدراسة القشرة الخارجية لسطح الارض والاشكال الناجمة عنها وهي بذلك تكون على علاقة قوية مع الجغرافية الحيوية من خلال تأثير اشكال سطح الارض على النباتات والحيوانات.</a:t>
            </a:r>
            <a:endParaRPr lang="ar-IQ" sz="5400" b="1" dirty="0">
              <a:latin typeface="Arial" pitchFamily="34" charset="0"/>
              <a:cs typeface="Arial" pitchFamily="34" charset="0"/>
            </a:endParaRPr>
          </a:p>
        </p:txBody>
      </p:sp>
    </p:spTree>
    <p:extLst>
      <p:ext uri="{BB962C8B-B14F-4D97-AF65-F5344CB8AC3E}">
        <p14:creationId xmlns:p14="http://schemas.microsoft.com/office/powerpoint/2010/main" val="1675804581"/>
      </p:ext>
    </p:extLst>
  </p:cSld>
  <p:clrMapOvr>
    <a:masterClrMapping/>
  </p:clrMapOvr>
  <mc:AlternateContent xmlns:mc="http://schemas.openxmlformats.org/markup-compatibility/2006" xmlns:p14="http://schemas.microsoft.com/office/powerpoint/2010/main">
    <mc:Choice Requires="p14">
      <p:transition spd="slow" p14:dur="2000" advTm="13059"/>
    </mc:Choice>
    <mc:Fallback xmlns="">
      <p:transition spd="slow" advTm="1305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3FE60E5-EBD3-4A68-A3D7-431F6F1CDC91}"/>
              </a:ext>
            </a:extLst>
          </p:cNvPr>
          <p:cNvSpPr>
            <a:spLocks noGrp="1"/>
          </p:cNvSpPr>
          <p:nvPr>
            <p:ph idx="1"/>
          </p:nvPr>
        </p:nvSpPr>
        <p:spPr>
          <a:xfrm>
            <a:off x="1296539" y="204717"/>
            <a:ext cx="10645255" cy="6043684"/>
          </a:xfrm>
        </p:spPr>
        <p:txBody>
          <a:bodyPr>
            <a:noAutofit/>
          </a:bodyPr>
          <a:lstStyle/>
          <a:p>
            <a:pPr marL="82296" indent="0" algn="just" rtl="1">
              <a:buNone/>
            </a:pPr>
            <a:r>
              <a:rPr lang="ar-IQ" sz="4400" b="1" dirty="0" smtClean="0">
                <a:solidFill>
                  <a:srgbClr val="FF0000"/>
                </a:solidFill>
                <a:latin typeface="Arial" pitchFamily="34" charset="0"/>
                <a:cs typeface="Arial" pitchFamily="34" charset="0"/>
              </a:rPr>
              <a:t>      </a:t>
            </a:r>
          </a:p>
          <a:p>
            <a:pPr marL="82296" indent="0" algn="just" rtl="1">
              <a:buNone/>
            </a:pPr>
            <a:r>
              <a:rPr lang="ar-IQ" sz="4400" b="1" dirty="0" smtClean="0">
                <a:solidFill>
                  <a:srgbClr val="FFC000"/>
                </a:solidFill>
                <a:latin typeface="Arial" pitchFamily="34" charset="0"/>
                <a:cs typeface="Arial" pitchFamily="34" charset="0"/>
              </a:rPr>
              <a:t>2- جغرافية المناخ:-</a:t>
            </a:r>
          </a:p>
          <a:p>
            <a:pPr marL="82296" indent="0" algn="just" rtl="1">
              <a:buNone/>
            </a:pPr>
            <a:endParaRPr lang="ar-IQ" sz="4400" b="1" dirty="0">
              <a:solidFill>
                <a:srgbClr val="FF0000"/>
              </a:solidFill>
              <a:latin typeface="Arial" pitchFamily="34" charset="0"/>
              <a:cs typeface="Arial" pitchFamily="34" charset="0"/>
            </a:endParaRPr>
          </a:p>
          <a:p>
            <a:pPr marL="82296" indent="0" algn="just" rtl="1">
              <a:buNone/>
            </a:pPr>
            <a:r>
              <a:rPr lang="ar-IQ" sz="4400" b="1" dirty="0" smtClean="0">
                <a:solidFill>
                  <a:srgbClr val="FF0000"/>
                </a:solidFill>
                <a:latin typeface="Arial" pitchFamily="34" charset="0"/>
                <a:cs typeface="Arial" pitchFamily="34" charset="0"/>
              </a:rPr>
              <a:t> </a:t>
            </a:r>
            <a:r>
              <a:rPr lang="ar-IQ" sz="4400" b="1" dirty="0" smtClean="0">
                <a:latin typeface="Arial" pitchFamily="34" charset="0"/>
                <a:cs typeface="Arial" pitchFamily="34" charset="0"/>
              </a:rPr>
              <a:t>لها تأثير قوي على حياة النباتات والحيوانات من خلال النظام الحراري للهواء ومختلف اشكال التساقط والتكاثف حيث تقوم الكائنات الحية بالتكيف حسب رطوبة وحرارة كل منطقة.</a:t>
            </a:r>
          </a:p>
          <a:p>
            <a:pPr marL="82296" indent="0" algn="r" rtl="1">
              <a:buNone/>
            </a:pPr>
            <a:endParaRPr lang="ar-IQ" sz="4400" dirty="0" smtClean="0">
              <a:solidFill>
                <a:schemeClr val="tx1">
                  <a:lumMod val="95000"/>
                  <a:lumOff val="5000"/>
                </a:schemeClr>
              </a:solidFill>
              <a:latin typeface="Arial" pitchFamily="34" charset="0"/>
              <a:cs typeface="Arial" pitchFamily="34" charset="0"/>
            </a:endParaRPr>
          </a:p>
        </p:txBody>
      </p:sp>
    </p:spTree>
    <p:extLst>
      <p:ext uri="{BB962C8B-B14F-4D97-AF65-F5344CB8AC3E}">
        <p14:creationId xmlns:p14="http://schemas.microsoft.com/office/powerpoint/2010/main" val="3371627961"/>
      </p:ext>
    </p:extLst>
  </p:cSld>
  <p:clrMapOvr>
    <a:masterClrMapping/>
  </p:clrMapOvr>
  <mc:AlternateContent xmlns:mc="http://schemas.openxmlformats.org/markup-compatibility/2006" xmlns:p14="http://schemas.microsoft.com/office/powerpoint/2010/main">
    <mc:Choice Requires="p14">
      <p:transition spd="slow" p14:dur="2000" advTm="36976"/>
    </mc:Choice>
    <mc:Fallback xmlns="">
      <p:transition spd="slow" advTm="3697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1B2842-7647-4A24-A27C-1F5C69B6598A}"/>
              </a:ext>
            </a:extLst>
          </p:cNvPr>
          <p:cNvSpPr>
            <a:spLocks noGrp="1"/>
          </p:cNvSpPr>
          <p:nvPr>
            <p:ph type="title"/>
          </p:nvPr>
        </p:nvSpPr>
        <p:spPr>
          <a:xfrm>
            <a:off x="4080681" y="955346"/>
            <a:ext cx="7383441" cy="6175610"/>
          </a:xfrm>
        </p:spPr>
        <p:txBody>
          <a:bodyPr>
            <a:normAutofit fontScale="90000"/>
          </a:bodyPr>
          <a:lstStyle/>
          <a:p>
            <a:pPr algn="ctr" rtl="1"/>
            <a:r>
              <a:rPr lang="ar-IQ" sz="6000" b="1" dirty="0" smtClean="0">
                <a:solidFill>
                  <a:srgbClr val="FFC000"/>
                </a:solidFill>
                <a:effectLst/>
              </a:rPr>
              <a:t>   3- جغرافية التربة:-</a:t>
            </a:r>
            <a:r>
              <a:rPr lang="ar-IQ" sz="6000" b="1" dirty="0" smtClean="0">
                <a:solidFill>
                  <a:srgbClr val="0070C0"/>
                </a:solidFill>
                <a:effectLst/>
              </a:rPr>
              <a:t/>
            </a:r>
            <a:br>
              <a:rPr lang="ar-IQ" sz="6000" b="1" dirty="0" smtClean="0">
                <a:solidFill>
                  <a:srgbClr val="0070C0"/>
                </a:solidFill>
                <a:effectLst/>
              </a:rPr>
            </a:br>
            <a:r>
              <a:rPr lang="ar-IQ" sz="4400" b="1" dirty="0" smtClean="0">
                <a:solidFill>
                  <a:schemeClr val="tx1"/>
                </a:solidFill>
                <a:latin typeface="Arial" pitchFamily="34" charset="0"/>
                <a:ea typeface="+mn-ea"/>
                <a:cs typeface="Arial" pitchFamily="34" charset="0"/>
              </a:rPr>
              <a:t>يوجد تأثير </a:t>
            </a:r>
            <a:r>
              <a:rPr lang="ar-IQ" sz="4400" b="1" dirty="0">
                <a:solidFill>
                  <a:schemeClr val="tx1"/>
                </a:solidFill>
                <a:latin typeface="Arial" pitchFamily="34" charset="0"/>
                <a:ea typeface="+mn-ea"/>
                <a:cs typeface="Arial" pitchFamily="34" charset="0"/>
              </a:rPr>
              <a:t>متبادل بين التربة والجغرافية الحيوية اذ تهتم بدراسة التركيب الميكانيكي والكيمياوي للتربة وكذلك المواد الغذائية الموجودة فيها حيث تعتمد النباتات والحيوانات على التربة في غذائها </a:t>
            </a:r>
            <a:r>
              <a:rPr lang="ar-IQ" sz="4400" b="1" dirty="0" smtClean="0">
                <a:solidFill>
                  <a:schemeClr val="tx1"/>
                </a:solidFill>
                <a:latin typeface="Arial" pitchFamily="34" charset="0"/>
                <a:ea typeface="+mn-ea"/>
                <a:cs typeface="Arial" pitchFamily="34" charset="0"/>
              </a:rPr>
              <a:t>لإتمام </a:t>
            </a:r>
            <a:r>
              <a:rPr lang="ar-IQ" sz="4400" b="1" dirty="0">
                <a:solidFill>
                  <a:schemeClr val="tx1"/>
                </a:solidFill>
                <a:latin typeface="Arial" pitchFamily="34" charset="0"/>
                <a:ea typeface="+mn-ea"/>
                <a:cs typeface="Arial" pitchFamily="34" charset="0"/>
              </a:rPr>
              <a:t>العمليات الغذائية اللازمة لها من التربة كما ان الكائنات الحية تساهم بدورها في زيادة جسم التربة وغناها بالمواد العضوية والعناصر الكيمياوية.</a:t>
            </a:r>
            <a:r>
              <a:rPr lang="ar-IQ" sz="4800" dirty="0" smtClean="0">
                <a:solidFill>
                  <a:schemeClr val="tx1"/>
                </a:solidFill>
              </a:rPr>
              <a:t/>
            </a:r>
            <a:br>
              <a:rPr lang="ar-IQ" sz="4800" dirty="0" smtClean="0">
                <a:solidFill>
                  <a:schemeClr val="tx1"/>
                </a:solidFill>
              </a:rPr>
            </a:br>
            <a:endParaRPr lang="en-US" sz="4800" b="1" dirty="0">
              <a:solidFill>
                <a:schemeClr val="tx1"/>
              </a:solidFill>
              <a:effectLst/>
            </a:endParaRPr>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230805" cy="6858000"/>
          </a:xfrm>
          <a:prstGeom prst="rect">
            <a:avLst/>
          </a:prstGeom>
          <a:ln/>
        </p:spPr>
        <p:style>
          <a:lnRef idx="0">
            <a:schemeClr val="accent2"/>
          </a:lnRef>
          <a:fillRef idx="3">
            <a:schemeClr val="accent2"/>
          </a:fillRef>
          <a:effectRef idx="3">
            <a:schemeClr val="accent2"/>
          </a:effectRef>
          <a:fontRef idx="minor">
            <a:schemeClr val="lt1"/>
          </a:fontRef>
        </p:style>
      </p:pic>
    </p:spTree>
    <p:extLst>
      <p:ext uri="{BB962C8B-B14F-4D97-AF65-F5344CB8AC3E}">
        <p14:creationId xmlns:p14="http://schemas.microsoft.com/office/powerpoint/2010/main" val="2271915448"/>
      </p:ext>
    </p:extLst>
  </p:cSld>
  <p:clrMapOvr>
    <a:masterClrMapping/>
  </p:clrMapOvr>
  <mc:AlternateContent xmlns:mc="http://schemas.openxmlformats.org/markup-compatibility/2006" xmlns:p14="http://schemas.microsoft.com/office/powerpoint/2010/main">
    <mc:Choice Requires="p14">
      <p:transition spd="slow" p14:dur="2000" advTm="11016"/>
    </mc:Choice>
    <mc:Fallback xmlns="">
      <p:transition spd="slow" advTm="11016"/>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083BB5-B50A-4253-8F1D-8E49FB734F75}"/>
              </a:ext>
            </a:extLst>
          </p:cNvPr>
          <p:cNvSpPr>
            <a:spLocks noGrp="1"/>
          </p:cNvSpPr>
          <p:nvPr>
            <p:ph type="title"/>
          </p:nvPr>
        </p:nvSpPr>
        <p:spPr>
          <a:xfrm>
            <a:off x="239487" y="368489"/>
            <a:ext cx="11688658" cy="4899547"/>
          </a:xfrm>
        </p:spPr>
        <p:txBody>
          <a:bodyPr>
            <a:normAutofit fontScale="90000"/>
          </a:bodyPr>
          <a:lstStyle/>
          <a:p>
            <a:pPr algn="r"/>
            <a:r>
              <a:rPr lang="ar-IQ" sz="4400" b="1" dirty="0" smtClean="0">
                <a:solidFill>
                  <a:srgbClr val="002060"/>
                </a:solidFill>
              </a:rPr>
              <a:t>      </a:t>
            </a:r>
            <a:br>
              <a:rPr lang="ar-IQ" sz="4400" b="1" dirty="0" smtClean="0">
                <a:solidFill>
                  <a:srgbClr val="002060"/>
                </a:solidFill>
              </a:rPr>
            </a:br>
            <a:r>
              <a:rPr lang="ar-IQ" sz="4400" b="1" dirty="0">
                <a:solidFill>
                  <a:srgbClr val="002060"/>
                </a:solidFill>
              </a:rPr>
              <a:t> </a:t>
            </a:r>
            <a:r>
              <a:rPr lang="ar-IQ" sz="4400" b="1" dirty="0" smtClean="0">
                <a:solidFill>
                  <a:srgbClr val="002060"/>
                </a:solidFill>
              </a:rPr>
              <a:t>      </a:t>
            </a:r>
            <a:br>
              <a:rPr lang="ar-IQ" sz="4400" b="1" dirty="0" smtClean="0">
                <a:solidFill>
                  <a:srgbClr val="002060"/>
                </a:solidFill>
              </a:rPr>
            </a:br>
            <a:r>
              <a:rPr lang="ar-IQ" sz="4400" b="1" dirty="0">
                <a:solidFill>
                  <a:srgbClr val="FFC000"/>
                </a:solidFill>
              </a:rPr>
              <a:t> </a:t>
            </a:r>
            <a:r>
              <a:rPr lang="ar-IQ" sz="4400" b="1" dirty="0" smtClean="0">
                <a:solidFill>
                  <a:srgbClr val="FFC000"/>
                </a:solidFill>
              </a:rPr>
              <a:t>     4- جغرافية المياه:-</a:t>
            </a:r>
            <a:br>
              <a:rPr lang="ar-IQ" sz="4400" b="1" dirty="0" smtClean="0">
                <a:solidFill>
                  <a:srgbClr val="FFC000"/>
                </a:solidFill>
              </a:rPr>
            </a:br>
            <a:r>
              <a:rPr lang="ar-IQ" sz="4400" b="1" dirty="0" smtClean="0">
                <a:solidFill>
                  <a:srgbClr val="002060"/>
                </a:solidFill>
              </a:rPr>
              <a:t/>
            </a:r>
            <a:br>
              <a:rPr lang="ar-IQ" sz="4400" b="1" dirty="0" smtClean="0">
                <a:solidFill>
                  <a:srgbClr val="002060"/>
                </a:solidFill>
              </a:rPr>
            </a:br>
            <a:r>
              <a:rPr lang="ar-IQ" sz="4400" b="1" dirty="0">
                <a:solidFill>
                  <a:srgbClr val="002060"/>
                </a:solidFill>
              </a:rPr>
              <a:t/>
            </a:r>
            <a:br>
              <a:rPr lang="ar-IQ" sz="4400" b="1" dirty="0">
                <a:solidFill>
                  <a:srgbClr val="002060"/>
                </a:solidFill>
              </a:rPr>
            </a:br>
            <a:r>
              <a:rPr lang="ar-IQ" sz="4400" b="1" dirty="0" smtClean="0">
                <a:solidFill>
                  <a:schemeClr val="tx1"/>
                </a:solidFill>
              </a:rPr>
              <a:t>تهتم بدراسة المياه السطحية وتحت السطحية وتحتوي المياه على مصدر المادة الحية في الغذاء حيث انه لا حياة بدون ماء(وجعلنا من الماء كل شيء حي)</a:t>
            </a:r>
            <a:r>
              <a:rPr lang="ar-IQ" sz="4400" b="1" dirty="0" smtClean="0">
                <a:solidFill>
                  <a:schemeClr val="tx1"/>
                </a:solidFill>
                <a:effectLst/>
              </a:rPr>
              <a:t> وتقوم النباتات والحيوانات من خلال الماء بتحقيق كل العمليات الحياتية.</a:t>
            </a:r>
            <a:endParaRPr lang="en-US" sz="4400" b="1" dirty="0">
              <a:solidFill>
                <a:schemeClr val="tx1"/>
              </a:solidFill>
              <a:effectLst/>
            </a:endParaRPr>
          </a:p>
        </p:txBody>
      </p:sp>
    </p:spTree>
    <p:extLst>
      <p:ext uri="{BB962C8B-B14F-4D97-AF65-F5344CB8AC3E}">
        <p14:creationId xmlns:p14="http://schemas.microsoft.com/office/powerpoint/2010/main" val="1303004219"/>
      </p:ext>
    </p:extLst>
  </p:cSld>
  <p:clrMapOvr>
    <a:masterClrMapping/>
  </p:clrMapOvr>
  <mc:AlternateContent xmlns:mc="http://schemas.openxmlformats.org/markup-compatibility/2006" xmlns:p14="http://schemas.microsoft.com/office/powerpoint/2010/main">
    <mc:Choice Requires="p14">
      <p:transition spd="slow" p14:dur="2000" advTm="26341"/>
    </mc:Choice>
    <mc:Fallback xmlns="">
      <p:transition spd="slow" advTm="26341"/>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نظور">
  <a:themeElements>
    <a:clrScheme name="منظور">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كلاسيكي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نظور">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493</TotalTime>
  <Words>746</Words>
  <Application>Microsoft Office PowerPoint</Application>
  <PresentationFormat>Custom</PresentationFormat>
  <Paragraphs>59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منظور</vt:lpstr>
      <vt:lpstr>                 الجغرافية الحيوية   اعداد  م.م رقية حسن عبدالامير الجامعة المستنصرية / كلية التربية</vt:lpstr>
      <vt:lpstr>الفئة المستهدفة </vt:lpstr>
      <vt:lpstr>الهدف العام: وظيفة الجغرافية الحيوية واهمية الغلاف الحيوي</vt:lpstr>
      <vt:lpstr>التغذية الراجعة:-</vt:lpstr>
      <vt:lpstr>PowerPoint Presentation</vt:lpstr>
      <vt:lpstr>PowerPoint Presentation</vt:lpstr>
      <vt:lpstr>PowerPoint Presentation</vt:lpstr>
      <vt:lpstr>   3- جغرافية التربة:- يوجد تأثير متبادل بين التربة والجغرافية الحيوية اذ تهتم بدراسة التركيب الميكانيكي والكيمياوي للتربة وكذلك المواد الغذائية الموجودة فيها حيث تعتمد النباتات والحيوانات على التربة في غذائها لإتمام العمليات الغذائية اللازمة لها من التربة كما ان الكائنات الحية تساهم بدورها في زيادة جسم التربة وغناها بالمواد العضوية والعناصر الكيمياوية. </vt:lpstr>
      <vt:lpstr>                     4- جغرافية المياه:-   تهتم بدراسة المياه السطحية وتحت السطحية وتحتوي المياه على مصدر المادة الحية في الغذاء حيث انه لا حياة بدون ماء(وجعلنا من الماء كل شيء حي) وتقوم النباتات والحيوانات من خلال الماء بتحقيق كل العمليات الحياتية.</vt:lpstr>
      <vt:lpstr>                      علاقة الجغرافية بالعلوم الاخرى:-  1- علم النبات :- يوفر هذا العلم تفصيلات مهمة ودقيقة عن مختلف الانواع والاجناس والعائلات النباتية المختلفة والوسط الحيوي وقد نشأ عن ذلك فروع علمية جديدة مثل جغرافية النبات وبيئة النبات وبين هذين العلمين تقع الجغرافية الحيوية .</vt:lpstr>
      <vt:lpstr>          علاقة الجغرافية بالعلوم الاخرى:-    1- علم الحيوان :- هو العلم الذي يدرس الحيوانات على الكرة الارضية ويرتبط بعلاقة وثيقة بعلوم البيئة لهذا نجد له فروعاً علمية اخرى مثل علم التشريح ، علم الشكل او الهيئة ، علم وظائف اعضاء الحيوان، علم بيئة الحيوان وجغرافية الحيوان وبين علوم البيئة وجغرافية الحيوان تقع الجغرافية الحيوية.</vt:lpstr>
      <vt:lpstr>               علاقة الجغرافية بالعلوم الاخرى:-    1- علم الاحياء القديمة:- هو احد فروع علم الجيولوجيا ويهتم بدراسة المتحجرات (المستحاثات) النباتية والحيوانية اذ يوضح مع الجغرافية الطبيعية الاسباب الحقيقية للتوزيع الجغرافي الحالي للأنواع النباتية والحيوانية ومن خلاله نستطيع ان نستنتج كيفية تطور الانواع الحيوانية وبالأخص الثدييات.</vt:lpstr>
      <vt:lpstr>PowerPoint Presentation</vt:lpstr>
      <vt:lpstr>PowerPoint Presentation</vt:lpstr>
      <vt:lpstr>PowerPoint Presentation</vt:lpstr>
      <vt:lpstr>الغلاف الحيوي</vt:lpstr>
      <vt:lpstr>اهمية الغلاف الحيوي:-</vt:lpstr>
      <vt:lpstr>اهمية الغلاف الحيوي:-</vt:lpstr>
      <vt:lpstr>اهمية الغلاف الحيوي:-</vt:lpstr>
      <vt:lpstr>اهمية الغلاف الحيوي:-</vt:lpstr>
      <vt:lpstr>اهمية الغلاف الحيوي:-</vt:lpstr>
      <vt:lpstr>نشاط:-  عرف الغلاف الحيوي.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عناصر المناخ على النشاط البشري</dc:title>
  <dc:creator>saqer</dc:creator>
  <cp:lastModifiedBy>user</cp:lastModifiedBy>
  <cp:revision>49</cp:revision>
  <dcterms:created xsi:type="dcterms:W3CDTF">2024-03-30T11:37:14Z</dcterms:created>
  <dcterms:modified xsi:type="dcterms:W3CDTF">2024-12-16T11:14:16Z</dcterms:modified>
</cp:coreProperties>
</file>