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9"/>
  </p:notesMasterIdLst>
  <p:sldIdLst>
    <p:sldId id="256" r:id="rId2"/>
    <p:sldId id="259" r:id="rId3"/>
    <p:sldId id="261" r:id="rId4"/>
    <p:sldId id="258" r:id="rId5"/>
    <p:sldId id="260" r:id="rId6"/>
    <p:sldId id="262" r:id="rId7"/>
    <p:sldId id="257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6335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897994-8B27-4A3F-A2DC-2E877B86882F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B0A9AA-96DE-41B8-91C3-72B6A28D1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06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A9AA-96DE-41B8-91C3-72B6A28D154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41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23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26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155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965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02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119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07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44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05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03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10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45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84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46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81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ADE5-802A-4241-A5C8-C4AAAFA9DD92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D85076-15F9-45C9-AD72-EBDCA9EBB0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07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6600" b="1" dirty="0" smtClean="0">
                <a:solidFill>
                  <a:srgbClr val="FF0000"/>
                </a:solidFill>
              </a:rPr>
              <a:t>مادة المناخ التفصيلي </a:t>
            </a:r>
            <a:endParaRPr lang="ar-SA" sz="66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الثانية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9356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محصول الذرة الصفراء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9366" y="2459243"/>
            <a:ext cx="6000000" cy="285714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4" y="2163650"/>
            <a:ext cx="4982491" cy="38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محصول الأرز تحت درجة حرارة مثالية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02" y="2212958"/>
            <a:ext cx="8860663" cy="35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طريق اسفلت في مدينة </a:t>
            </a:r>
            <a:r>
              <a:rPr lang="ar-IQ" dirty="0" err="1" smtClean="0"/>
              <a:t>رفرسايد</a:t>
            </a:r>
            <a:r>
              <a:rPr lang="ar-IQ" dirty="0" smtClean="0"/>
              <a:t> بولاية كاليفورنيا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50" y="2488367"/>
            <a:ext cx="7596935" cy="3098018"/>
          </a:xfrm>
        </p:spPr>
      </p:pic>
    </p:spTree>
    <p:extLst>
      <p:ext uri="{BB962C8B-B14F-4D97-AF65-F5344CB8AC3E}">
        <p14:creationId xmlns:p14="http://schemas.microsoft.com/office/powerpoint/2010/main" val="6585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سطح ارض مكون من تربة رطبة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984" y="2103620"/>
            <a:ext cx="733018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8633" y="614597"/>
            <a:ext cx="11175167" cy="5652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3600" b="1" u="sng" dirty="0" smtClean="0">
                <a:solidFill>
                  <a:srgbClr val="FF0000"/>
                </a:solidFill>
              </a:rPr>
              <a:t>مقايس الرطوبة</a:t>
            </a:r>
          </a:p>
          <a:p>
            <a:pPr marL="0" indent="0">
              <a:buNone/>
            </a:pPr>
            <a:r>
              <a:rPr lang="ar-IQ" dirty="0" smtClean="0">
                <a:solidFill>
                  <a:srgbClr val="FF0000"/>
                </a:solidFill>
              </a:rPr>
              <a:t>الرطوبة المطلقة : </a:t>
            </a:r>
            <a:r>
              <a:rPr lang="ar-IQ" dirty="0" smtClean="0"/>
              <a:t>هي مقدار وزن بخار الماء في حجم معين من الهواء.</a:t>
            </a:r>
          </a:p>
          <a:p>
            <a:pPr marL="0" indent="0" algn="ctr">
              <a:buNone/>
            </a:pPr>
            <a:endParaRPr lang="ar-IQ" dirty="0" smtClean="0"/>
          </a:p>
          <a:p>
            <a:pPr marL="0" indent="0">
              <a:buNone/>
            </a:pPr>
            <a:r>
              <a:rPr lang="ar-IQ" dirty="0" smtClean="0">
                <a:solidFill>
                  <a:srgbClr val="FF0000"/>
                </a:solidFill>
              </a:rPr>
              <a:t>الرطوبة النسبية : </a:t>
            </a:r>
            <a:r>
              <a:rPr lang="ar-IQ" dirty="0" smtClean="0"/>
              <a:t>هي نسبة بخار الماء الموجودة فعلا في الهواء الى بخار الماء الذي يستطيع الهواء استيعابه في نفس درجة حرارة الهواء. </a:t>
            </a:r>
          </a:p>
          <a:p>
            <a:pPr marL="0" indent="0">
              <a:buNone/>
            </a:pPr>
            <a:r>
              <a:rPr lang="ar-IQ" dirty="0" smtClean="0">
                <a:solidFill>
                  <a:srgbClr val="FF0000"/>
                </a:solidFill>
              </a:rPr>
              <a:t>العوامل المؤثرة في الرطوبة المطلقة :                  العوامل المؤثرة في الرطوبة النسبية:</a:t>
            </a:r>
          </a:p>
          <a:p>
            <a:pPr marL="0" indent="0">
              <a:buNone/>
            </a:pPr>
            <a:endParaRPr lang="ar-IQ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ar-IQ" dirty="0" smtClean="0"/>
              <a:t>درجة الحرارة                                          - درجة الحرارة                                                   </a:t>
            </a:r>
          </a:p>
          <a:p>
            <a:pPr>
              <a:buFontTx/>
              <a:buChar char="-"/>
            </a:pPr>
            <a:r>
              <a:rPr lang="ar-IQ" dirty="0" smtClean="0"/>
              <a:t>المسطحات المائية                                       - التبخر</a:t>
            </a:r>
          </a:p>
          <a:p>
            <a:pPr>
              <a:buFontTx/>
              <a:buChar char="-"/>
            </a:pPr>
            <a:r>
              <a:rPr lang="ar-IQ" dirty="0" smtClean="0"/>
              <a:t>الغطاء النباتي                             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28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800" b="1" dirty="0" smtClean="0">
                <a:solidFill>
                  <a:srgbClr val="FF0000"/>
                </a:solidFill>
              </a:rPr>
              <a:t>كيفية حدوث الرياح</a:t>
            </a:r>
            <a:endParaRPr lang="ar-SA" sz="48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585785"/>
            <a:ext cx="10644116" cy="4848130"/>
          </a:xfrm>
        </p:spPr>
      </p:pic>
    </p:spTree>
    <p:extLst>
      <p:ext uri="{BB962C8B-B14F-4D97-AF65-F5344CB8AC3E}">
        <p14:creationId xmlns:p14="http://schemas.microsoft.com/office/powerpoint/2010/main" val="33367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3047</TotalTime>
  <Words>94</Words>
  <Application>Microsoft Office PowerPoint</Application>
  <PresentationFormat>ملء الشاشة</PresentationFormat>
  <Paragraphs>17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Tahoma</vt:lpstr>
      <vt:lpstr>Wingdings 3</vt:lpstr>
      <vt:lpstr>ربطة</vt:lpstr>
      <vt:lpstr>مادة المناخ التفصيلي </vt:lpstr>
      <vt:lpstr>محصول الذرة الصفراء</vt:lpstr>
      <vt:lpstr>محصول الأرز تحت درجة حرارة مثالية</vt:lpstr>
      <vt:lpstr>طريق اسفلت في مدينة رفرسايد بولاية كاليفورنيا</vt:lpstr>
      <vt:lpstr>سطح ارض مكون من تربة رطبة</vt:lpstr>
      <vt:lpstr>عرض تقديمي في PowerPoint</vt:lpstr>
      <vt:lpstr>كيفية حدوث الرياح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16</cp:revision>
  <dcterms:created xsi:type="dcterms:W3CDTF">2023-10-14T15:40:55Z</dcterms:created>
  <dcterms:modified xsi:type="dcterms:W3CDTF">2023-10-17T13:20:33Z</dcterms:modified>
</cp:coreProperties>
</file>