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5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87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81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0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88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0497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4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06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96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70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19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9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6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3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4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301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75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81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873B6A-E5AE-4C49-AA9D-A4A4BA1C09F6}" type="datetimeFigureOut">
              <a:rPr lang="ar-SA" smtClean="0"/>
              <a:t>07/04/1445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452765-7A9F-48F4-8EDB-B8CC17A9C5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03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b="1" u="sng" dirty="0" smtClean="0"/>
              <a:t>المناخ التفصيلي </a:t>
            </a:r>
            <a:endParaRPr lang="ar-SA" b="1" u="sn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/>
              <a:t>المحاضرة الثالثة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63826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400" b="1" u="sng" dirty="0" smtClean="0">
                <a:solidFill>
                  <a:srgbClr val="FF0000"/>
                </a:solidFill>
              </a:rPr>
              <a:t>الاشعة الضوئية: </a:t>
            </a:r>
            <a:r>
              <a:rPr lang="ar-IQ" sz="2000" dirty="0" smtClean="0"/>
              <a:t>هي اشعة تنبعث من منبع ضوئي ( طبيعي او اصطناعي وتسدد نحو نقطة واحدة او مجموعو من النقط من منبع نقطي.</a:t>
            </a:r>
            <a:endParaRPr lang="ar-SA" sz="20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8663" y="2014646"/>
            <a:ext cx="5335137" cy="38095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1" y="2065813"/>
            <a:ext cx="4855848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z="2700" b="1" u="sng" dirty="0" smtClean="0">
                <a:solidFill>
                  <a:srgbClr val="FF0000"/>
                </a:solidFill>
              </a:rPr>
              <a:t>الاشعاع الحراري: </a:t>
            </a:r>
            <a:r>
              <a:rPr lang="ar-IQ" sz="2000" dirty="0" smtClean="0"/>
              <a:t>هو احد </a:t>
            </a:r>
            <a:r>
              <a:rPr lang="ar-IQ" sz="2200" dirty="0" smtClean="0"/>
              <a:t>صور انبعاث الطاقة وانتقالها  وكمية الطاقة التي يحملها الاشعاع تعتمد على درجة  حرارة وطبيعة السطح الباعث للأشعة.</a:t>
            </a:r>
            <a:br>
              <a:rPr lang="ar-IQ" sz="2200" dirty="0" smtClean="0"/>
            </a:br>
            <a:r>
              <a:rPr lang="ar-IQ" sz="2200" b="1" u="sng" dirty="0" smtClean="0"/>
              <a:t/>
            </a:r>
            <a:br>
              <a:rPr lang="ar-IQ" sz="2200" b="1" u="sng" dirty="0" smtClean="0"/>
            </a:br>
            <a:r>
              <a:rPr lang="ar-IQ" sz="2700" b="1" u="sng" dirty="0" smtClean="0">
                <a:solidFill>
                  <a:srgbClr val="FF0000"/>
                </a:solidFill>
              </a:rPr>
              <a:t>الاشعة الحرارية : </a:t>
            </a:r>
            <a:r>
              <a:rPr lang="ar-IQ" sz="2200" dirty="0" smtClean="0"/>
              <a:t>هي اشعة تنبعث من الاجسام نتيجة لدرجة حرارتها وليست تنعكس عن الاجسام.</a:t>
            </a:r>
            <a:r>
              <a:rPr lang="ar-IQ" sz="2000" dirty="0" smtClean="0"/>
              <a:t/>
            </a:r>
            <a:br>
              <a:rPr lang="ar-IQ" sz="2000" dirty="0" smtClean="0"/>
            </a:br>
            <a:endParaRPr lang="ar-SA" sz="20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4700" y="2561629"/>
            <a:ext cx="4016800" cy="33656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436" y="2497540"/>
            <a:ext cx="4722125" cy="34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5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</a:rPr>
              <a:t>الفرق بين ارض مغطاة بغطاء جليدي واخرة متعرضة لذوبان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9355" y="2590257"/>
            <a:ext cx="5137243" cy="33178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63" y="2562961"/>
            <a:ext cx="443552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7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الفرق بين ذات لون غامق وتربة ذات لون فاتح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7342" y="2285999"/>
            <a:ext cx="6000000" cy="388585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285999"/>
            <a:ext cx="4579961" cy="38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0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45361" y="777416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انعكاس الاشعة الشمسية فوق السطوح الثلجية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699" y="2511188"/>
            <a:ext cx="7806520" cy="36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الفرق بين ارض مغطاة بغطاء عشبي وارض جرداء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9355" y="2627134"/>
            <a:ext cx="5137243" cy="33178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27134"/>
            <a:ext cx="4757381" cy="33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81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84</Words>
  <Application>Microsoft Office PowerPoint</Application>
  <PresentationFormat>ملء الشاشة</PresentationFormat>
  <Paragraphs>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عضوي</vt:lpstr>
      <vt:lpstr>المناخ التفصيلي </vt:lpstr>
      <vt:lpstr>الاشعة الضوئية: هي اشعة تنبعث من منبع ضوئي ( طبيعي او اصطناعي وتسدد نحو نقطة واحدة او مجموعو من النقط من منبع نقطي.</vt:lpstr>
      <vt:lpstr>الاشعاع الحراري: هو احد صور انبعاث الطاقة وانتقالها  وكمية الطاقة التي يحملها الاشعاع تعتمد على درجة  حرارة وطبيعة السطح الباعث للأشعة.  الاشعة الحرارية : هي اشعة تنبعث من الاجسام نتيجة لدرجة حرارتها وليست تنعكس عن الاجسام. </vt:lpstr>
      <vt:lpstr>الفرق بين ارض مغطاة بغطاء جليدي واخرة متعرضة لذوبان</vt:lpstr>
      <vt:lpstr>الفرق بين ذات لون غامق وتربة ذات لون فاتح</vt:lpstr>
      <vt:lpstr>انعكاس الاشعة الشمسية فوق السطوح الثلجية </vt:lpstr>
      <vt:lpstr>الفرق بين ارض مغطاة بغطاء عشبي وارض جرداء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13</cp:revision>
  <dcterms:created xsi:type="dcterms:W3CDTF">2023-10-21T10:55:10Z</dcterms:created>
  <dcterms:modified xsi:type="dcterms:W3CDTF">2023-10-21T11:24:00Z</dcterms:modified>
</cp:coreProperties>
</file>