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60" r:id="rId4"/>
    <p:sldId id="259" r:id="rId5"/>
    <p:sldId id="264" r:id="rId6"/>
    <p:sldId id="262" r:id="rId7"/>
    <p:sldId id="258" r:id="rId8"/>
    <p:sldId id="257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b="1" dirty="0" smtClean="0"/>
              <a:t>المحاضرة الرابعة</a:t>
            </a: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/>
              <a:t>مناخ تفصيلي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337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العوامل المساعدة على تكوين مناخ المدينة ومناخ الريف</a:t>
            </a:r>
            <a:endParaRPr lang="en-US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اختلاف المواد المستعملة في البناء بين الريف والمدينة </a:t>
            </a:r>
          </a:p>
          <a:p>
            <a:r>
              <a:rPr lang="ar-IQ" dirty="0" smtClean="0"/>
              <a:t>الاختلاف الكبير في اشكال واتجاهات بنايات المدينة  عن الارض المنبسطة في الريف</a:t>
            </a:r>
          </a:p>
          <a:p>
            <a:r>
              <a:rPr lang="ar-IQ" dirty="0" smtClean="0"/>
              <a:t>تعد المدينة مولدا كبيرا للطاقة</a:t>
            </a:r>
          </a:p>
          <a:p>
            <a:r>
              <a:rPr lang="ar-IQ" dirty="0" smtClean="0"/>
              <a:t>طريقة تصريف مياه الامطار في المدينة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ابنية وطرق المدينة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528392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68624"/>
            <a:ext cx="3672408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الابنية والطرق الريفية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6746"/>
            <a:ext cx="3399478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6746"/>
            <a:ext cx="3528392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6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تأثير اشعة الشمس على سطح الارض في المدينة</a:t>
            </a:r>
            <a:endParaRPr 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86775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تأثير اشعة الشمس على سطح التربة في الريف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1628"/>
            <a:ext cx="7848871" cy="4464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احتراق انواع مختلفة من الوقود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16832"/>
            <a:ext cx="2016224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1905000" cy="3888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263527" cy="3888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/>
              <a:t>طرق تصريف مياه الامطار والثلوج في المدينة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827015" cy="18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815005" cy="16790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700808"/>
            <a:ext cx="4168453" cy="42713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77</Words>
  <Application>Microsoft Office PowerPoint</Application>
  <PresentationFormat>عرض على الشاشة (3:4)‏</PresentationFormat>
  <Paragraphs>13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المحاضرة الرابعة</vt:lpstr>
      <vt:lpstr>العوامل المساعدة على تكوين مناخ المدينة ومناخ الريف</vt:lpstr>
      <vt:lpstr>ابنية وطرق المدينة</vt:lpstr>
      <vt:lpstr>الابنية والطرق الريفية</vt:lpstr>
      <vt:lpstr>تأثير اشعة الشمس على سطح الارض في المدينة</vt:lpstr>
      <vt:lpstr>تأثير اشعة الشمس على سطح التربة في الريف</vt:lpstr>
      <vt:lpstr>احتراق انواع مختلفة من الوقود</vt:lpstr>
      <vt:lpstr>طرق تصريف مياه الامطار والثلوج في المدينة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Maher</cp:lastModifiedBy>
  <cp:revision>21</cp:revision>
  <dcterms:created xsi:type="dcterms:W3CDTF">2024-10-19T07:57:44Z</dcterms:created>
  <dcterms:modified xsi:type="dcterms:W3CDTF">2024-10-19T15:21:35Z</dcterms:modified>
</cp:coreProperties>
</file>