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58" r:id="rId6"/>
    <p:sldId id="262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23/04/1446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b="1" dirty="0" smtClean="0"/>
              <a:t>المحاضرة الخامسة</a:t>
            </a: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/>
              <a:t>مناخ تفصيلي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600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كيف تتكون الامطار الحامضية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064896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74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تأثيرات الامطار الحامضية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3526"/>
            <a:ext cx="8064895" cy="4712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4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ar-IQ" dirty="0" smtClean="0"/>
              <a:t>ا</a:t>
            </a:r>
            <a:r>
              <a:rPr lang="ar-IQ" b="1" dirty="0" smtClean="0"/>
              <a:t>لتغيرات المناخية داخل المدينة تكون بسبب :</a:t>
            </a:r>
          </a:p>
          <a:p>
            <a:r>
              <a:rPr lang="ar-IQ" sz="2800" dirty="0" smtClean="0"/>
              <a:t>عوامل ثابتة</a:t>
            </a:r>
          </a:p>
          <a:p>
            <a:r>
              <a:rPr lang="ar-IQ" sz="2800" dirty="0" smtClean="0"/>
              <a:t>عوامل متغيرة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967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دورة نسيم الريف والمدينة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7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800" b="1" dirty="0" smtClean="0"/>
              <a:t>كيف يتكون الانقلاب الحراري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2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04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800" b="1" dirty="0" smtClean="0"/>
              <a:t>ظاهرة الضباب الدخاني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22469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2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صورة تبين شكل الضباب الدخاني داخل المدينة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8982"/>
            <a:ext cx="8208912" cy="4782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91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z="3200" b="1" dirty="0" smtClean="0"/>
              <a:t>الملوثات الصناعية</a:t>
            </a:r>
            <a:endParaRPr lang="en-U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690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98442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42</Words>
  <Application>Microsoft Office PowerPoint</Application>
  <PresentationFormat>عرض على الشاشة (3:4)‏</PresentationFormat>
  <Paragraphs>12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المحاضرة الخامسة</vt:lpstr>
      <vt:lpstr>كيف تتكون الامطار الحامضية</vt:lpstr>
      <vt:lpstr>تأثيرات الامطار الحامضية</vt:lpstr>
      <vt:lpstr>عرض تقديمي في PowerPoint</vt:lpstr>
      <vt:lpstr>دورة نسيم الريف والمدينة</vt:lpstr>
      <vt:lpstr>كيف يتكون الانقلاب الحراري</vt:lpstr>
      <vt:lpstr>ظاهرة الضباب الدخاني</vt:lpstr>
      <vt:lpstr>صورة تبين شكل الضباب الدخاني داخل المدينة</vt:lpstr>
      <vt:lpstr>الملوثات الصناعية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الخامسة</dc:title>
  <dc:creator>lenovo</dc:creator>
  <cp:lastModifiedBy>Maher</cp:lastModifiedBy>
  <cp:revision>16</cp:revision>
  <dcterms:created xsi:type="dcterms:W3CDTF">2024-10-26T12:23:41Z</dcterms:created>
  <dcterms:modified xsi:type="dcterms:W3CDTF">2024-10-26T12:55:27Z</dcterms:modified>
</cp:coreProperties>
</file>