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2"/>
  </p:notesMasterIdLst>
  <p:sldIdLst>
    <p:sldId id="256" r:id="rId2"/>
    <p:sldId id="303" r:id="rId3"/>
    <p:sldId id="299" r:id="rId4"/>
    <p:sldId id="300" r:id="rId5"/>
    <p:sldId id="301" r:id="rId6"/>
    <p:sldId id="302" r:id="rId7"/>
    <p:sldId id="304" r:id="rId8"/>
    <p:sldId id="310" r:id="rId9"/>
    <p:sldId id="311" r:id="rId10"/>
    <p:sldId id="292" r:id="rId11"/>
  </p:sldIdLst>
  <p:sldSz cx="9144000" cy="6858000" type="screen4x3"/>
  <p:notesSz cx="6946900" cy="9283700"/>
  <p:custDataLst>
    <p:tags r:id="rId13"/>
  </p:custDataLst>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r" defTabSz="914400" rtl="1" eaLnBrk="1" latinLnBrk="0" hangingPunct="1">
      <a:defRPr sz="2400" kern="1200">
        <a:solidFill>
          <a:schemeClr val="tx1"/>
        </a:solidFill>
        <a:latin typeface="Times New Roman" pitchFamily="18" charset="0"/>
        <a:ea typeface="+mn-ea"/>
        <a:cs typeface="Times New Roman" pitchFamily="18" charset="0"/>
      </a:defRPr>
    </a:lvl6pPr>
    <a:lvl7pPr marL="2743200" algn="r" defTabSz="914400" rtl="1" eaLnBrk="1" latinLnBrk="0" hangingPunct="1">
      <a:defRPr sz="2400" kern="1200">
        <a:solidFill>
          <a:schemeClr val="tx1"/>
        </a:solidFill>
        <a:latin typeface="Times New Roman" pitchFamily="18" charset="0"/>
        <a:ea typeface="+mn-ea"/>
        <a:cs typeface="Times New Roman" pitchFamily="18" charset="0"/>
      </a:defRPr>
    </a:lvl7pPr>
    <a:lvl8pPr marL="3200400" algn="r" defTabSz="914400" rtl="1" eaLnBrk="1" latinLnBrk="0" hangingPunct="1">
      <a:defRPr sz="2400" kern="1200">
        <a:solidFill>
          <a:schemeClr val="tx1"/>
        </a:solidFill>
        <a:latin typeface="Times New Roman" pitchFamily="18" charset="0"/>
        <a:ea typeface="+mn-ea"/>
        <a:cs typeface="Times New Roman" pitchFamily="18" charset="0"/>
      </a:defRPr>
    </a:lvl8pPr>
    <a:lvl9pPr marL="3657600" algn="r" defTabSz="914400" rtl="1" eaLnBrk="1" latinLnBrk="0" hangingPunct="1">
      <a:defRPr sz="24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autoAdjust="0"/>
    <p:restoredTop sz="94500" autoAdjust="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t" anchorCtr="0" compatLnSpc="1">
            <a:prstTxWarp prst="textNoShape">
              <a:avLst/>
            </a:prstTxWarp>
          </a:bodyPr>
          <a:lstStyle>
            <a:lvl1pPr algn="r" defTabSz="925513" rtl="1">
              <a:defRPr sz="1200">
                <a:ea typeface="굴림" pitchFamily="34" charset="-127"/>
              </a:defRPr>
            </a:lvl1pPr>
          </a:lstStyle>
          <a:p>
            <a:endParaRPr lang="ar-SA" altLang="ar-IQ"/>
          </a:p>
        </p:txBody>
      </p:sp>
      <p:sp>
        <p:nvSpPr>
          <p:cNvPr id="80899" name="Rectangle 3"/>
          <p:cNvSpPr>
            <a:spLocks noGrp="1" noChangeArrowheads="1"/>
          </p:cNvSpPr>
          <p:nvPr>
            <p:ph type="dt" idx="1"/>
          </p:nvPr>
        </p:nvSpPr>
        <p:spPr bwMode="auto">
          <a:xfrm>
            <a:off x="393700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t" anchorCtr="0" compatLnSpc="1">
            <a:prstTxWarp prst="textNoShape">
              <a:avLst/>
            </a:prstTxWarp>
          </a:bodyPr>
          <a:lstStyle>
            <a:lvl1pPr algn="l" defTabSz="925513" rtl="1">
              <a:defRPr sz="1200">
                <a:ea typeface="굴림" pitchFamily="34" charset="-127"/>
              </a:defRPr>
            </a:lvl1pPr>
          </a:lstStyle>
          <a:p>
            <a:endParaRPr lang="ar-SA" altLang="ar-IQ"/>
          </a:p>
        </p:txBody>
      </p:sp>
      <p:sp>
        <p:nvSpPr>
          <p:cNvPr id="80900" name="Rectangle 4"/>
          <p:cNvSpPr>
            <a:spLocks noGrp="1" noRot="1" noChangeAspect="1" noChangeArrowheads="1" noTextEdit="1"/>
          </p:cNvSpPr>
          <p:nvPr>
            <p:ph type="sldImg" idx="2"/>
          </p:nvPr>
        </p:nvSpPr>
        <p:spPr bwMode="auto">
          <a:xfrm>
            <a:off x="1152525" y="696913"/>
            <a:ext cx="4641850" cy="3481387"/>
          </a:xfrm>
          <a:prstGeom prst="rect">
            <a:avLst/>
          </a:prstGeom>
          <a:noFill/>
          <a:ln w="9525">
            <a:solidFill>
              <a:srgbClr val="0000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0901" name="Rectangle 5"/>
          <p:cNvSpPr>
            <a:spLocks noGrp="1" noChangeArrowheads="1"/>
          </p:cNvSpPr>
          <p:nvPr>
            <p:ph type="body" sz="quarter" idx="3"/>
          </p:nvPr>
        </p:nvSpPr>
        <p:spPr bwMode="auto">
          <a:xfrm>
            <a:off x="925513" y="4410075"/>
            <a:ext cx="5095875"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t" anchorCtr="0" compatLnSpc="1">
            <a:prstTxWarp prst="textNoShape">
              <a:avLst/>
            </a:prstTxWarp>
          </a:bodyPr>
          <a:lstStyle/>
          <a:p>
            <a:pPr lvl="0"/>
            <a:r>
              <a:rPr lang="ar-SA" altLang="ar-IQ" smtClean="0"/>
              <a:t>انقر لتحريرأنماط نص الشريحة الرئيسية</a:t>
            </a:r>
          </a:p>
          <a:p>
            <a:pPr lvl="1"/>
            <a:r>
              <a:rPr lang="ar-SA" altLang="ar-IQ" smtClean="0"/>
              <a:t>المستوى الثاني</a:t>
            </a:r>
          </a:p>
          <a:p>
            <a:pPr lvl="2"/>
            <a:r>
              <a:rPr lang="ar-SA" altLang="ar-IQ" smtClean="0"/>
              <a:t>المستوى الثالث</a:t>
            </a:r>
          </a:p>
          <a:p>
            <a:pPr lvl="3"/>
            <a:r>
              <a:rPr lang="ar-SA" altLang="ar-IQ" smtClean="0"/>
              <a:t>المستوى الرابع</a:t>
            </a:r>
          </a:p>
          <a:p>
            <a:pPr lvl="4"/>
            <a:r>
              <a:rPr lang="ar-SA" altLang="ar-IQ" smtClean="0"/>
              <a:t>المستوى الخامس</a:t>
            </a:r>
          </a:p>
        </p:txBody>
      </p:sp>
      <p:sp>
        <p:nvSpPr>
          <p:cNvPr id="80902" name="Rectangle 6"/>
          <p:cNvSpPr>
            <a:spLocks noGrp="1" noChangeArrowheads="1"/>
          </p:cNvSpPr>
          <p:nvPr>
            <p:ph type="ftr" sz="quarter" idx="4"/>
          </p:nvPr>
        </p:nvSpPr>
        <p:spPr bwMode="auto">
          <a:xfrm>
            <a:off x="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b" anchorCtr="0" compatLnSpc="1">
            <a:prstTxWarp prst="textNoShape">
              <a:avLst/>
            </a:prstTxWarp>
          </a:bodyPr>
          <a:lstStyle>
            <a:lvl1pPr algn="r" defTabSz="925513" rtl="1">
              <a:defRPr sz="1200">
                <a:ea typeface="굴림" pitchFamily="34" charset="-127"/>
              </a:defRPr>
            </a:lvl1pPr>
          </a:lstStyle>
          <a:p>
            <a:endParaRPr lang="ar-SA" altLang="ar-IQ"/>
          </a:p>
        </p:txBody>
      </p:sp>
      <p:sp>
        <p:nvSpPr>
          <p:cNvPr id="80903" name="Rectangle 7"/>
          <p:cNvSpPr>
            <a:spLocks noGrp="1" noChangeArrowheads="1"/>
          </p:cNvSpPr>
          <p:nvPr>
            <p:ph type="sldNum" sz="quarter" idx="5"/>
          </p:nvPr>
        </p:nvSpPr>
        <p:spPr bwMode="auto">
          <a:xfrm>
            <a:off x="393700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b" anchorCtr="0" compatLnSpc="1">
            <a:prstTxWarp prst="textNoShape">
              <a:avLst/>
            </a:prstTxWarp>
          </a:bodyPr>
          <a:lstStyle>
            <a:lvl1pPr algn="l" defTabSz="925513" rtl="1">
              <a:defRPr sz="1200">
                <a:ea typeface="굴림" pitchFamily="34" charset="-127"/>
              </a:defRPr>
            </a:lvl1pPr>
          </a:lstStyle>
          <a:p>
            <a:fld id="{405D1C12-8E8F-4E9C-BDD2-C0882A9EDD42}" type="slidenum">
              <a:rPr lang="ar-SA" altLang="ar-IQ"/>
              <a:t>‹#›</a:t>
            </a:fld>
            <a:endParaRPr lang="ar-SA" altLang="ar-IQ"/>
          </a:p>
        </p:txBody>
      </p:sp>
    </p:spTree>
    <p:extLst>
      <p:ext uri="{BB962C8B-B14F-4D97-AF65-F5344CB8AC3E}">
        <p14:creationId xmlns:p14="http://schemas.microsoft.com/office/powerpoint/2010/main" val="1631770835"/>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kumimoji="1" sz="1200" kern="1200">
        <a:solidFill>
          <a:schemeClr val="tx1"/>
        </a:solidFill>
        <a:latin typeface="Tahoma" pitchFamily="34" charset="0"/>
        <a:ea typeface="+mn-ea"/>
        <a:cs typeface="Times New Roman" pitchFamily="18" charset="0"/>
      </a:defRPr>
    </a:lvl1pPr>
    <a:lvl2pPr marL="457200" algn="r" rtl="1" fontAlgn="base">
      <a:spcBef>
        <a:spcPct val="30000"/>
      </a:spcBef>
      <a:spcAft>
        <a:spcPct val="0"/>
      </a:spcAft>
      <a:defRPr kumimoji="1" sz="1200" kern="1200">
        <a:solidFill>
          <a:schemeClr val="tx1"/>
        </a:solidFill>
        <a:latin typeface="Tahoma" pitchFamily="34" charset="0"/>
        <a:ea typeface="+mn-ea"/>
        <a:cs typeface="Times New Roman" pitchFamily="18" charset="0"/>
      </a:defRPr>
    </a:lvl2pPr>
    <a:lvl3pPr marL="914400" algn="r" rtl="1" fontAlgn="base">
      <a:spcBef>
        <a:spcPct val="30000"/>
      </a:spcBef>
      <a:spcAft>
        <a:spcPct val="0"/>
      </a:spcAft>
      <a:defRPr kumimoji="1" sz="1200" kern="1200">
        <a:solidFill>
          <a:schemeClr val="tx1"/>
        </a:solidFill>
        <a:latin typeface="Tahoma" pitchFamily="34" charset="0"/>
        <a:ea typeface="+mn-ea"/>
        <a:cs typeface="Times New Roman" pitchFamily="18" charset="0"/>
      </a:defRPr>
    </a:lvl3pPr>
    <a:lvl4pPr marL="1371600" algn="r" rtl="1" fontAlgn="base">
      <a:spcBef>
        <a:spcPct val="30000"/>
      </a:spcBef>
      <a:spcAft>
        <a:spcPct val="0"/>
      </a:spcAft>
      <a:defRPr kumimoji="1" sz="1200" kern="1200">
        <a:solidFill>
          <a:schemeClr val="tx1"/>
        </a:solidFill>
        <a:latin typeface="Tahoma" pitchFamily="34" charset="0"/>
        <a:ea typeface="+mn-ea"/>
        <a:cs typeface="Times New Roman" pitchFamily="18" charset="0"/>
      </a:defRPr>
    </a:lvl4pPr>
    <a:lvl5pPr marL="1828800" algn="r" rtl="1" fontAlgn="base">
      <a:spcBef>
        <a:spcPct val="30000"/>
      </a:spcBef>
      <a:spcAft>
        <a:spcPct val="0"/>
      </a:spcAft>
      <a:defRPr kumimoji="1" sz="1200" kern="1200">
        <a:solidFill>
          <a:schemeClr val="tx1"/>
        </a:solidFill>
        <a:latin typeface="Tahoma" pitchFamily="34" charset="0"/>
        <a:ea typeface="+mn-ea"/>
        <a:cs typeface="Times New Roman" pitchFamily="18"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Pr>
        <a:blipFill dpi="0" rotWithShape="0">
          <a:blip r:embed="rId2"/>
          <a:stretch>
            <a:fillRect/>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3419475" y="1828800"/>
            <a:ext cx="5343525" cy="2362200"/>
          </a:xfrm>
        </p:spPr>
        <p:txBody>
          <a:bodyPr/>
          <a:lstStyle>
            <a:lvl1pPr>
              <a:defRPr/>
            </a:lvl1pPr>
          </a:lstStyle>
          <a:p>
            <a:pPr lvl="0"/>
            <a:r>
              <a:rPr lang="ar-SA" altLang="ar-IQ" noProof="0" smtClean="0"/>
              <a:t>انقر لتحرير نمط العنوان الرئيسي</a:t>
            </a:r>
          </a:p>
        </p:txBody>
      </p:sp>
      <p:sp>
        <p:nvSpPr>
          <p:cNvPr id="46083" name="Rectangle 3"/>
          <p:cNvSpPr>
            <a:spLocks noGrp="1" noChangeArrowheads="1"/>
          </p:cNvSpPr>
          <p:nvPr>
            <p:ph type="subTitle" idx="1"/>
          </p:nvPr>
        </p:nvSpPr>
        <p:spPr>
          <a:xfrm>
            <a:off x="3816350" y="4184650"/>
            <a:ext cx="4946650" cy="1368425"/>
          </a:xfrm>
        </p:spPr>
        <p:txBody>
          <a:bodyPr/>
          <a:lstStyle>
            <a:lvl1pPr marL="0" indent="0">
              <a:buFontTx/>
              <a:buNone/>
              <a:defRPr sz="1800"/>
            </a:lvl1pPr>
          </a:lstStyle>
          <a:p>
            <a:pPr lvl="0"/>
            <a:r>
              <a:rPr lang="ar-SA" altLang="ar-IQ" noProof="0" smtClean="0"/>
              <a:t>انقر لتحرير نمط العنوان الثانوي الرئيسي</a:t>
            </a:r>
          </a:p>
        </p:txBody>
      </p:sp>
      <p:sp>
        <p:nvSpPr>
          <p:cNvPr id="46249" name="Rectangle 169"/>
          <p:cNvSpPr>
            <a:spLocks noGrp="1" noChangeArrowheads="1"/>
          </p:cNvSpPr>
          <p:nvPr>
            <p:ph type="dt" sz="half" idx="2"/>
          </p:nvPr>
        </p:nvSpPr>
        <p:spPr>
          <a:xfrm>
            <a:off x="1225550" y="6200775"/>
            <a:ext cx="1905000" cy="457200"/>
          </a:xfrm>
        </p:spPr>
        <p:txBody>
          <a:bodyPr/>
          <a:lstStyle>
            <a:lvl1pPr>
              <a:defRPr/>
            </a:lvl1pPr>
          </a:lstStyle>
          <a:p>
            <a:endParaRPr lang="ar-SA" altLang="ar-IQ"/>
          </a:p>
        </p:txBody>
      </p:sp>
      <p:sp>
        <p:nvSpPr>
          <p:cNvPr id="46250" name="Rectangle 170"/>
          <p:cNvSpPr>
            <a:spLocks noGrp="1" noChangeArrowheads="1"/>
          </p:cNvSpPr>
          <p:nvPr>
            <p:ph type="ftr" sz="quarter" idx="3"/>
          </p:nvPr>
        </p:nvSpPr>
        <p:spPr>
          <a:xfrm>
            <a:off x="3303588" y="6200775"/>
            <a:ext cx="3636962" cy="457200"/>
          </a:xfrm>
        </p:spPr>
        <p:txBody>
          <a:bodyPr/>
          <a:lstStyle>
            <a:lvl1pPr>
              <a:defRPr/>
            </a:lvl1pPr>
          </a:lstStyle>
          <a:p>
            <a:endParaRPr lang="ar-SA" altLang="ar-IQ"/>
          </a:p>
        </p:txBody>
      </p:sp>
      <p:sp>
        <p:nvSpPr>
          <p:cNvPr id="46251" name="Rectangle 171"/>
          <p:cNvSpPr>
            <a:spLocks noGrp="1" noChangeArrowheads="1"/>
          </p:cNvSpPr>
          <p:nvPr>
            <p:ph type="sldNum" sz="quarter" idx="4"/>
          </p:nvPr>
        </p:nvSpPr>
        <p:spPr>
          <a:xfrm>
            <a:off x="7092950" y="6200775"/>
            <a:ext cx="1905000" cy="457200"/>
          </a:xfrm>
        </p:spPr>
        <p:txBody>
          <a:bodyPr/>
          <a:lstStyle>
            <a:lvl1pPr>
              <a:defRPr/>
            </a:lvl1pPr>
          </a:lstStyle>
          <a:p>
            <a:fld id="{8DBC3B4B-E9D0-4275-936D-724755C6F291}" type="slidenum">
              <a:rPr lang="ar-SA" altLang="ar-IQ"/>
              <a:t>‹#›</a:t>
            </a:fld>
            <a:endParaRPr lang="ar-SA" altLang="ar-IQ"/>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endParaRPr lang="ar-SA" altLang="ar-IQ"/>
          </a:p>
        </p:txBody>
      </p:sp>
      <p:sp>
        <p:nvSpPr>
          <p:cNvPr id="5" name="عنصر نائب للتذييل 4"/>
          <p:cNvSpPr>
            <a:spLocks noGrp="1"/>
          </p:cNvSpPr>
          <p:nvPr>
            <p:ph type="ftr" sz="quarter" idx="11"/>
          </p:nvPr>
        </p:nvSpPr>
        <p:spPr/>
        <p:txBody>
          <a:bodyPr/>
          <a:lstStyle>
            <a:lvl1pPr>
              <a:defRPr/>
            </a:lvl1pPr>
          </a:lstStyle>
          <a:p>
            <a:endParaRPr lang="ar-SA" altLang="ar-IQ"/>
          </a:p>
        </p:txBody>
      </p:sp>
      <p:sp>
        <p:nvSpPr>
          <p:cNvPr id="6" name="عنصر نائب لرقم الشريحة 5"/>
          <p:cNvSpPr>
            <a:spLocks noGrp="1"/>
          </p:cNvSpPr>
          <p:nvPr>
            <p:ph type="sldNum" sz="quarter" idx="12"/>
          </p:nvPr>
        </p:nvSpPr>
        <p:spPr/>
        <p:txBody>
          <a:bodyPr/>
          <a:lstStyle>
            <a:lvl1pPr>
              <a:defRPr/>
            </a:lvl1pPr>
          </a:lstStyle>
          <a:p>
            <a:fld id="{2572BD24-A532-4653-888D-7803212BB478}" type="slidenum">
              <a:rPr lang="ar-SA" altLang="ar-IQ"/>
              <a:t>‹#›</a:t>
            </a:fld>
            <a:endParaRPr lang="ar-SA" altLang="ar-IQ"/>
          </a:p>
        </p:txBody>
      </p:sp>
    </p:spTree>
    <p:extLst>
      <p:ext uri="{BB962C8B-B14F-4D97-AF65-F5344CB8AC3E}">
        <p14:creationId xmlns:p14="http://schemas.microsoft.com/office/powerpoint/2010/main" val="22181929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23075" y="225425"/>
            <a:ext cx="1925638" cy="5975350"/>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1042988" y="225425"/>
            <a:ext cx="5627687" cy="597535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endParaRPr lang="ar-SA" altLang="ar-IQ"/>
          </a:p>
        </p:txBody>
      </p:sp>
      <p:sp>
        <p:nvSpPr>
          <p:cNvPr id="5" name="عنصر نائب للتذييل 4"/>
          <p:cNvSpPr>
            <a:spLocks noGrp="1"/>
          </p:cNvSpPr>
          <p:nvPr>
            <p:ph type="ftr" sz="quarter" idx="11"/>
          </p:nvPr>
        </p:nvSpPr>
        <p:spPr/>
        <p:txBody>
          <a:bodyPr/>
          <a:lstStyle>
            <a:lvl1pPr>
              <a:defRPr/>
            </a:lvl1pPr>
          </a:lstStyle>
          <a:p>
            <a:endParaRPr lang="ar-SA" altLang="ar-IQ"/>
          </a:p>
        </p:txBody>
      </p:sp>
      <p:sp>
        <p:nvSpPr>
          <p:cNvPr id="6" name="عنصر نائب لرقم الشريحة 5"/>
          <p:cNvSpPr>
            <a:spLocks noGrp="1"/>
          </p:cNvSpPr>
          <p:nvPr>
            <p:ph type="sldNum" sz="quarter" idx="12"/>
          </p:nvPr>
        </p:nvSpPr>
        <p:spPr/>
        <p:txBody>
          <a:bodyPr/>
          <a:lstStyle>
            <a:lvl1pPr>
              <a:defRPr/>
            </a:lvl1pPr>
          </a:lstStyle>
          <a:p>
            <a:fld id="{5009050B-056F-487D-84CA-E5C31179D47D}" type="slidenum">
              <a:rPr lang="ar-SA" altLang="ar-IQ"/>
              <a:t>‹#›</a:t>
            </a:fld>
            <a:endParaRPr lang="ar-SA" altLang="ar-IQ"/>
          </a:p>
        </p:txBody>
      </p:sp>
    </p:spTree>
    <p:extLst>
      <p:ext uri="{BB962C8B-B14F-4D97-AF65-F5344CB8AC3E}">
        <p14:creationId xmlns:p14="http://schemas.microsoft.com/office/powerpoint/2010/main" val="21298491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عنوان، ونص، وقصاصة فنية">
    <p:spTree>
      <p:nvGrpSpPr>
        <p:cNvPr id="1" name=""/>
        <p:cNvGrpSpPr/>
        <p:nvPr/>
      </p:nvGrpSpPr>
      <p:grpSpPr>
        <a:xfrm>
          <a:off x="0" y="0"/>
          <a:ext cx="0" cy="0"/>
          <a:chOff x="0" y="0"/>
          <a:chExt cx="0" cy="0"/>
        </a:xfrm>
      </p:grpSpPr>
      <p:sp>
        <p:nvSpPr>
          <p:cNvPr id="2" name="عنوان 1"/>
          <p:cNvSpPr>
            <a:spLocks noGrp="1"/>
          </p:cNvSpPr>
          <p:nvPr>
            <p:ph type="title"/>
          </p:nvPr>
        </p:nvSpPr>
        <p:spPr>
          <a:xfrm>
            <a:off x="1042988" y="225425"/>
            <a:ext cx="7705725" cy="863600"/>
          </a:xfrm>
        </p:spPr>
        <p:txBody>
          <a:bodyPr/>
          <a:lstStyle/>
          <a:p>
            <a:r>
              <a:rPr lang="ar-SA" smtClean="0"/>
              <a:t>انقر لتحرير نمط العنوان الرئيسي</a:t>
            </a:r>
            <a:endParaRPr lang="ar-IQ"/>
          </a:p>
        </p:txBody>
      </p:sp>
      <p:sp>
        <p:nvSpPr>
          <p:cNvPr id="3" name="عنصر نائب للنص 2"/>
          <p:cNvSpPr>
            <a:spLocks noGrp="1"/>
          </p:cNvSpPr>
          <p:nvPr>
            <p:ph type="body" sz="half" idx="1"/>
          </p:nvPr>
        </p:nvSpPr>
        <p:spPr>
          <a:xfrm>
            <a:off x="1042988" y="1304925"/>
            <a:ext cx="3776662" cy="489585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قصاصة الفنية 3"/>
          <p:cNvSpPr>
            <a:spLocks noGrp="1"/>
          </p:cNvSpPr>
          <p:nvPr>
            <p:ph type="clipArt" sz="half" idx="2"/>
          </p:nvPr>
        </p:nvSpPr>
        <p:spPr>
          <a:xfrm>
            <a:off x="4972050" y="1304925"/>
            <a:ext cx="3776663" cy="4895850"/>
          </a:xfrm>
        </p:spPr>
        <p:txBody>
          <a:bodyPr/>
          <a:lstStyle/>
          <a:p>
            <a:r>
              <a:rPr lang="ar-SA" smtClean="0"/>
              <a:t>انقر فوق الأيقونة لإضافة صورة</a:t>
            </a:r>
            <a:endParaRPr lang="ar-IQ"/>
          </a:p>
        </p:txBody>
      </p:sp>
      <p:sp>
        <p:nvSpPr>
          <p:cNvPr id="5" name="عنصر نائب للتاريخ 4"/>
          <p:cNvSpPr>
            <a:spLocks noGrp="1"/>
          </p:cNvSpPr>
          <p:nvPr>
            <p:ph type="dt" sz="half" idx="10"/>
          </p:nvPr>
        </p:nvSpPr>
        <p:spPr>
          <a:xfrm>
            <a:off x="1042988" y="6308725"/>
            <a:ext cx="1838325" cy="349250"/>
          </a:xfrm>
        </p:spPr>
        <p:txBody>
          <a:bodyPr/>
          <a:lstStyle>
            <a:lvl1pPr>
              <a:defRPr/>
            </a:lvl1pPr>
          </a:lstStyle>
          <a:p>
            <a:endParaRPr lang="ar-SA" altLang="ar-IQ"/>
          </a:p>
        </p:txBody>
      </p:sp>
      <p:sp>
        <p:nvSpPr>
          <p:cNvPr id="6" name="عنصر نائب للتذييل 5"/>
          <p:cNvSpPr>
            <a:spLocks noGrp="1"/>
          </p:cNvSpPr>
          <p:nvPr>
            <p:ph type="ftr" sz="quarter" idx="11"/>
          </p:nvPr>
        </p:nvSpPr>
        <p:spPr>
          <a:xfrm>
            <a:off x="3054350" y="6308725"/>
            <a:ext cx="3636963" cy="349250"/>
          </a:xfrm>
        </p:spPr>
        <p:txBody>
          <a:bodyPr/>
          <a:lstStyle>
            <a:lvl1pPr>
              <a:defRPr/>
            </a:lvl1pPr>
          </a:lstStyle>
          <a:p>
            <a:endParaRPr lang="ar-SA" altLang="ar-IQ"/>
          </a:p>
        </p:txBody>
      </p:sp>
      <p:sp>
        <p:nvSpPr>
          <p:cNvPr id="7" name="عنصر نائب لرقم الشريحة 6"/>
          <p:cNvSpPr>
            <a:spLocks noGrp="1"/>
          </p:cNvSpPr>
          <p:nvPr>
            <p:ph type="sldNum" sz="quarter" idx="12"/>
          </p:nvPr>
        </p:nvSpPr>
        <p:spPr>
          <a:xfrm>
            <a:off x="6843713" y="6308725"/>
            <a:ext cx="1905000" cy="349250"/>
          </a:xfrm>
        </p:spPr>
        <p:txBody>
          <a:bodyPr/>
          <a:lstStyle>
            <a:lvl1pPr>
              <a:defRPr/>
            </a:lvl1pPr>
          </a:lstStyle>
          <a:p>
            <a:fld id="{15CC81AA-61AB-4B6E-8D92-A4DECCC543C7}" type="slidenum">
              <a:rPr lang="ar-SA" altLang="ar-IQ"/>
              <a:t>‹#›</a:t>
            </a:fld>
            <a:endParaRPr lang="ar-SA" altLang="ar-IQ"/>
          </a:p>
        </p:txBody>
      </p:sp>
    </p:spTree>
    <p:extLst>
      <p:ext uri="{BB962C8B-B14F-4D97-AF65-F5344CB8AC3E}">
        <p14:creationId xmlns:p14="http://schemas.microsoft.com/office/powerpoint/2010/main" val="15830777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عنوان ونص فوق 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1042988" y="225425"/>
            <a:ext cx="7705725" cy="863600"/>
          </a:xfrm>
        </p:spPr>
        <p:txBody>
          <a:bodyPr/>
          <a:lstStyle/>
          <a:p>
            <a:r>
              <a:rPr lang="ar-SA" smtClean="0"/>
              <a:t>انقر لتحرير نمط العنوان الرئيسي</a:t>
            </a:r>
            <a:endParaRPr lang="ar-IQ"/>
          </a:p>
        </p:txBody>
      </p:sp>
      <p:sp>
        <p:nvSpPr>
          <p:cNvPr id="3" name="عنصر نائب للنص 2"/>
          <p:cNvSpPr>
            <a:spLocks noGrp="1"/>
          </p:cNvSpPr>
          <p:nvPr>
            <p:ph type="body" sz="half" idx="1"/>
          </p:nvPr>
        </p:nvSpPr>
        <p:spPr>
          <a:xfrm>
            <a:off x="1042988" y="1304925"/>
            <a:ext cx="7705725" cy="23717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1042988" y="3829050"/>
            <a:ext cx="7705725" cy="23717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a:xfrm>
            <a:off x="1042988" y="6308725"/>
            <a:ext cx="1838325" cy="349250"/>
          </a:xfrm>
        </p:spPr>
        <p:txBody>
          <a:bodyPr/>
          <a:lstStyle>
            <a:lvl1pPr>
              <a:defRPr/>
            </a:lvl1pPr>
          </a:lstStyle>
          <a:p>
            <a:endParaRPr lang="ar-SA" altLang="ar-IQ"/>
          </a:p>
        </p:txBody>
      </p:sp>
      <p:sp>
        <p:nvSpPr>
          <p:cNvPr id="6" name="عنصر نائب للتذييل 5"/>
          <p:cNvSpPr>
            <a:spLocks noGrp="1"/>
          </p:cNvSpPr>
          <p:nvPr>
            <p:ph type="ftr" sz="quarter" idx="11"/>
          </p:nvPr>
        </p:nvSpPr>
        <p:spPr>
          <a:xfrm>
            <a:off x="3054350" y="6308725"/>
            <a:ext cx="3636963" cy="349250"/>
          </a:xfrm>
        </p:spPr>
        <p:txBody>
          <a:bodyPr/>
          <a:lstStyle>
            <a:lvl1pPr>
              <a:defRPr/>
            </a:lvl1pPr>
          </a:lstStyle>
          <a:p>
            <a:endParaRPr lang="ar-SA" altLang="ar-IQ"/>
          </a:p>
        </p:txBody>
      </p:sp>
      <p:sp>
        <p:nvSpPr>
          <p:cNvPr id="7" name="عنصر نائب لرقم الشريحة 6"/>
          <p:cNvSpPr>
            <a:spLocks noGrp="1"/>
          </p:cNvSpPr>
          <p:nvPr>
            <p:ph type="sldNum" sz="quarter" idx="12"/>
          </p:nvPr>
        </p:nvSpPr>
        <p:spPr>
          <a:xfrm>
            <a:off x="6843713" y="6308725"/>
            <a:ext cx="1905000" cy="349250"/>
          </a:xfrm>
        </p:spPr>
        <p:txBody>
          <a:bodyPr/>
          <a:lstStyle>
            <a:lvl1pPr>
              <a:defRPr/>
            </a:lvl1pPr>
          </a:lstStyle>
          <a:p>
            <a:fld id="{0E56D4CF-54C2-4D97-83C7-D1DBBADF684A}" type="slidenum">
              <a:rPr lang="ar-SA" altLang="ar-IQ"/>
              <a:t>‹#›</a:t>
            </a:fld>
            <a:endParaRPr lang="ar-SA" altLang="ar-IQ"/>
          </a:p>
        </p:txBody>
      </p:sp>
    </p:spTree>
    <p:extLst>
      <p:ext uri="{BB962C8B-B14F-4D97-AF65-F5344CB8AC3E}">
        <p14:creationId xmlns:p14="http://schemas.microsoft.com/office/powerpoint/2010/main" val="13491911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endParaRPr lang="ar-SA" altLang="ar-IQ"/>
          </a:p>
        </p:txBody>
      </p:sp>
      <p:sp>
        <p:nvSpPr>
          <p:cNvPr id="5" name="عنصر نائب للتذييل 4"/>
          <p:cNvSpPr>
            <a:spLocks noGrp="1"/>
          </p:cNvSpPr>
          <p:nvPr>
            <p:ph type="ftr" sz="quarter" idx="11"/>
          </p:nvPr>
        </p:nvSpPr>
        <p:spPr/>
        <p:txBody>
          <a:bodyPr/>
          <a:lstStyle>
            <a:lvl1pPr>
              <a:defRPr/>
            </a:lvl1pPr>
          </a:lstStyle>
          <a:p>
            <a:endParaRPr lang="ar-SA" altLang="ar-IQ"/>
          </a:p>
        </p:txBody>
      </p:sp>
      <p:sp>
        <p:nvSpPr>
          <p:cNvPr id="6" name="عنصر نائب لرقم الشريحة 5"/>
          <p:cNvSpPr>
            <a:spLocks noGrp="1"/>
          </p:cNvSpPr>
          <p:nvPr>
            <p:ph type="sldNum" sz="quarter" idx="12"/>
          </p:nvPr>
        </p:nvSpPr>
        <p:spPr/>
        <p:txBody>
          <a:bodyPr/>
          <a:lstStyle>
            <a:lvl1pPr>
              <a:defRPr/>
            </a:lvl1pPr>
          </a:lstStyle>
          <a:p>
            <a:fld id="{B7A026E5-56A9-4AF8-8CA6-DBA85DDF1696}" type="slidenum">
              <a:rPr lang="ar-SA" altLang="ar-IQ"/>
              <a:t>‹#›</a:t>
            </a:fld>
            <a:endParaRPr lang="ar-SA" altLang="ar-IQ"/>
          </a:p>
        </p:txBody>
      </p:sp>
    </p:spTree>
    <p:extLst>
      <p:ext uri="{BB962C8B-B14F-4D97-AF65-F5344CB8AC3E}">
        <p14:creationId xmlns:p14="http://schemas.microsoft.com/office/powerpoint/2010/main" val="2317836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ar-SA" altLang="ar-IQ"/>
          </a:p>
        </p:txBody>
      </p:sp>
      <p:sp>
        <p:nvSpPr>
          <p:cNvPr id="5" name="عنصر نائب للتذييل 4"/>
          <p:cNvSpPr>
            <a:spLocks noGrp="1"/>
          </p:cNvSpPr>
          <p:nvPr>
            <p:ph type="ftr" sz="quarter" idx="11"/>
          </p:nvPr>
        </p:nvSpPr>
        <p:spPr/>
        <p:txBody>
          <a:bodyPr/>
          <a:lstStyle>
            <a:lvl1pPr>
              <a:defRPr/>
            </a:lvl1pPr>
          </a:lstStyle>
          <a:p>
            <a:endParaRPr lang="ar-SA" altLang="ar-IQ"/>
          </a:p>
        </p:txBody>
      </p:sp>
      <p:sp>
        <p:nvSpPr>
          <p:cNvPr id="6" name="عنصر نائب لرقم الشريحة 5"/>
          <p:cNvSpPr>
            <a:spLocks noGrp="1"/>
          </p:cNvSpPr>
          <p:nvPr>
            <p:ph type="sldNum" sz="quarter" idx="12"/>
          </p:nvPr>
        </p:nvSpPr>
        <p:spPr/>
        <p:txBody>
          <a:bodyPr/>
          <a:lstStyle>
            <a:lvl1pPr>
              <a:defRPr/>
            </a:lvl1pPr>
          </a:lstStyle>
          <a:p>
            <a:fld id="{EB427595-81F1-4DC4-B978-A94813136EA0}" type="slidenum">
              <a:rPr lang="ar-SA" altLang="ar-IQ"/>
              <a:t>‹#›</a:t>
            </a:fld>
            <a:endParaRPr lang="ar-SA" altLang="ar-IQ"/>
          </a:p>
        </p:txBody>
      </p:sp>
    </p:spTree>
    <p:extLst>
      <p:ext uri="{BB962C8B-B14F-4D97-AF65-F5344CB8AC3E}">
        <p14:creationId xmlns:p14="http://schemas.microsoft.com/office/powerpoint/2010/main" val="38574784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1042988" y="1304925"/>
            <a:ext cx="377666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972050" y="1304925"/>
            <a:ext cx="3776663"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lvl1pPr>
              <a:defRPr/>
            </a:lvl1pPr>
          </a:lstStyle>
          <a:p>
            <a:endParaRPr lang="ar-SA" altLang="ar-IQ"/>
          </a:p>
        </p:txBody>
      </p:sp>
      <p:sp>
        <p:nvSpPr>
          <p:cNvPr id="6" name="عنصر نائب للتذييل 5"/>
          <p:cNvSpPr>
            <a:spLocks noGrp="1"/>
          </p:cNvSpPr>
          <p:nvPr>
            <p:ph type="ftr" sz="quarter" idx="11"/>
          </p:nvPr>
        </p:nvSpPr>
        <p:spPr/>
        <p:txBody>
          <a:bodyPr/>
          <a:lstStyle>
            <a:lvl1pPr>
              <a:defRPr/>
            </a:lvl1pPr>
          </a:lstStyle>
          <a:p>
            <a:endParaRPr lang="ar-SA" altLang="ar-IQ"/>
          </a:p>
        </p:txBody>
      </p:sp>
      <p:sp>
        <p:nvSpPr>
          <p:cNvPr id="7" name="عنصر نائب لرقم الشريحة 6"/>
          <p:cNvSpPr>
            <a:spLocks noGrp="1"/>
          </p:cNvSpPr>
          <p:nvPr>
            <p:ph type="sldNum" sz="quarter" idx="12"/>
          </p:nvPr>
        </p:nvSpPr>
        <p:spPr/>
        <p:txBody>
          <a:bodyPr/>
          <a:lstStyle>
            <a:lvl1pPr>
              <a:defRPr/>
            </a:lvl1pPr>
          </a:lstStyle>
          <a:p>
            <a:fld id="{2863819F-7AC4-4E5E-93E4-31C8F1C72D58}" type="slidenum">
              <a:rPr lang="ar-SA" altLang="ar-IQ"/>
              <a:t>‹#›</a:t>
            </a:fld>
            <a:endParaRPr lang="ar-SA" altLang="ar-IQ"/>
          </a:p>
        </p:txBody>
      </p:sp>
    </p:spTree>
    <p:extLst>
      <p:ext uri="{BB962C8B-B14F-4D97-AF65-F5344CB8AC3E}">
        <p14:creationId xmlns:p14="http://schemas.microsoft.com/office/powerpoint/2010/main" val="37914231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lvl1pPr>
              <a:defRPr/>
            </a:lvl1pPr>
          </a:lstStyle>
          <a:p>
            <a:endParaRPr lang="ar-SA" altLang="ar-IQ"/>
          </a:p>
        </p:txBody>
      </p:sp>
      <p:sp>
        <p:nvSpPr>
          <p:cNvPr id="8" name="عنصر نائب للتذييل 7"/>
          <p:cNvSpPr>
            <a:spLocks noGrp="1"/>
          </p:cNvSpPr>
          <p:nvPr>
            <p:ph type="ftr" sz="quarter" idx="11"/>
          </p:nvPr>
        </p:nvSpPr>
        <p:spPr/>
        <p:txBody>
          <a:bodyPr/>
          <a:lstStyle>
            <a:lvl1pPr>
              <a:defRPr/>
            </a:lvl1pPr>
          </a:lstStyle>
          <a:p>
            <a:endParaRPr lang="ar-SA" altLang="ar-IQ"/>
          </a:p>
        </p:txBody>
      </p:sp>
      <p:sp>
        <p:nvSpPr>
          <p:cNvPr id="9" name="عنصر نائب لرقم الشريحة 8"/>
          <p:cNvSpPr>
            <a:spLocks noGrp="1"/>
          </p:cNvSpPr>
          <p:nvPr>
            <p:ph type="sldNum" sz="quarter" idx="12"/>
          </p:nvPr>
        </p:nvSpPr>
        <p:spPr/>
        <p:txBody>
          <a:bodyPr/>
          <a:lstStyle>
            <a:lvl1pPr>
              <a:defRPr/>
            </a:lvl1pPr>
          </a:lstStyle>
          <a:p>
            <a:fld id="{2B315E09-2D97-4B29-9727-6BC2E00431B4}" type="slidenum">
              <a:rPr lang="ar-SA" altLang="ar-IQ"/>
              <a:t>‹#›</a:t>
            </a:fld>
            <a:endParaRPr lang="ar-SA" altLang="ar-IQ"/>
          </a:p>
        </p:txBody>
      </p:sp>
    </p:spTree>
    <p:extLst>
      <p:ext uri="{BB962C8B-B14F-4D97-AF65-F5344CB8AC3E}">
        <p14:creationId xmlns:p14="http://schemas.microsoft.com/office/powerpoint/2010/main" val="32648682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lvl1pPr>
              <a:defRPr/>
            </a:lvl1pPr>
          </a:lstStyle>
          <a:p>
            <a:endParaRPr lang="ar-SA" altLang="ar-IQ"/>
          </a:p>
        </p:txBody>
      </p:sp>
      <p:sp>
        <p:nvSpPr>
          <p:cNvPr id="4" name="عنصر نائب للتذييل 3"/>
          <p:cNvSpPr>
            <a:spLocks noGrp="1"/>
          </p:cNvSpPr>
          <p:nvPr>
            <p:ph type="ftr" sz="quarter" idx="11"/>
          </p:nvPr>
        </p:nvSpPr>
        <p:spPr/>
        <p:txBody>
          <a:bodyPr/>
          <a:lstStyle>
            <a:lvl1pPr>
              <a:defRPr/>
            </a:lvl1pPr>
          </a:lstStyle>
          <a:p>
            <a:endParaRPr lang="ar-SA" altLang="ar-IQ"/>
          </a:p>
        </p:txBody>
      </p:sp>
      <p:sp>
        <p:nvSpPr>
          <p:cNvPr id="5" name="عنصر نائب لرقم الشريحة 4"/>
          <p:cNvSpPr>
            <a:spLocks noGrp="1"/>
          </p:cNvSpPr>
          <p:nvPr>
            <p:ph type="sldNum" sz="quarter" idx="12"/>
          </p:nvPr>
        </p:nvSpPr>
        <p:spPr/>
        <p:txBody>
          <a:bodyPr/>
          <a:lstStyle>
            <a:lvl1pPr>
              <a:defRPr/>
            </a:lvl1pPr>
          </a:lstStyle>
          <a:p>
            <a:fld id="{A7115CE3-8B10-4BEA-89A9-9E0EEF2C3139}" type="slidenum">
              <a:rPr lang="ar-SA" altLang="ar-IQ"/>
              <a:t>‹#›</a:t>
            </a:fld>
            <a:endParaRPr lang="ar-SA" altLang="ar-IQ"/>
          </a:p>
        </p:txBody>
      </p:sp>
    </p:spTree>
    <p:extLst>
      <p:ext uri="{BB962C8B-B14F-4D97-AF65-F5344CB8AC3E}">
        <p14:creationId xmlns:p14="http://schemas.microsoft.com/office/powerpoint/2010/main" val="11378733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ar-SA" altLang="ar-IQ"/>
          </a:p>
        </p:txBody>
      </p:sp>
      <p:sp>
        <p:nvSpPr>
          <p:cNvPr id="3" name="عنصر نائب للتذييل 2"/>
          <p:cNvSpPr>
            <a:spLocks noGrp="1"/>
          </p:cNvSpPr>
          <p:nvPr>
            <p:ph type="ftr" sz="quarter" idx="11"/>
          </p:nvPr>
        </p:nvSpPr>
        <p:spPr/>
        <p:txBody>
          <a:bodyPr/>
          <a:lstStyle>
            <a:lvl1pPr>
              <a:defRPr/>
            </a:lvl1pPr>
          </a:lstStyle>
          <a:p>
            <a:endParaRPr lang="ar-SA" altLang="ar-IQ"/>
          </a:p>
        </p:txBody>
      </p:sp>
      <p:sp>
        <p:nvSpPr>
          <p:cNvPr id="4" name="عنصر نائب لرقم الشريحة 3"/>
          <p:cNvSpPr>
            <a:spLocks noGrp="1"/>
          </p:cNvSpPr>
          <p:nvPr>
            <p:ph type="sldNum" sz="quarter" idx="12"/>
          </p:nvPr>
        </p:nvSpPr>
        <p:spPr/>
        <p:txBody>
          <a:bodyPr/>
          <a:lstStyle>
            <a:lvl1pPr>
              <a:defRPr/>
            </a:lvl1pPr>
          </a:lstStyle>
          <a:p>
            <a:fld id="{CDA92C04-236D-4BFE-A30E-A29865C985E2}" type="slidenum">
              <a:rPr lang="ar-SA" altLang="ar-IQ"/>
              <a:t>‹#›</a:t>
            </a:fld>
            <a:endParaRPr lang="ar-SA" altLang="ar-IQ"/>
          </a:p>
        </p:txBody>
      </p:sp>
    </p:spTree>
    <p:extLst>
      <p:ext uri="{BB962C8B-B14F-4D97-AF65-F5344CB8AC3E}">
        <p14:creationId xmlns:p14="http://schemas.microsoft.com/office/powerpoint/2010/main" val="1077337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ar-SA" altLang="ar-IQ"/>
          </a:p>
        </p:txBody>
      </p:sp>
      <p:sp>
        <p:nvSpPr>
          <p:cNvPr id="6" name="عنصر نائب للتذييل 5"/>
          <p:cNvSpPr>
            <a:spLocks noGrp="1"/>
          </p:cNvSpPr>
          <p:nvPr>
            <p:ph type="ftr" sz="quarter" idx="11"/>
          </p:nvPr>
        </p:nvSpPr>
        <p:spPr/>
        <p:txBody>
          <a:bodyPr/>
          <a:lstStyle>
            <a:lvl1pPr>
              <a:defRPr/>
            </a:lvl1pPr>
          </a:lstStyle>
          <a:p>
            <a:endParaRPr lang="ar-SA" altLang="ar-IQ"/>
          </a:p>
        </p:txBody>
      </p:sp>
      <p:sp>
        <p:nvSpPr>
          <p:cNvPr id="7" name="عنصر نائب لرقم الشريحة 6"/>
          <p:cNvSpPr>
            <a:spLocks noGrp="1"/>
          </p:cNvSpPr>
          <p:nvPr>
            <p:ph type="sldNum" sz="quarter" idx="12"/>
          </p:nvPr>
        </p:nvSpPr>
        <p:spPr/>
        <p:txBody>
          <a:bodyPr/>
          <a:lstStyle>
            <a:lvl1pPr>
              <a:defRPr/>
            </a:lvl1pPr>
          </a:lstStyle>
          <a:p>
            <a:fld id="{E13ED687-4F31-4588-B1A1-159DEBB8B4BD}" type="slidenum">
              <a:rPr lang="ar-SA" altLang="ar-IQ"/>
              <a:t>‹#›</a:t>
            </a:fld>
            <a:endParaRPr lang="ar-SA" altLang="ar-IQ"/>
          </a:p>
        </p:txBody>
      </p:sp>
    </p:spTree>
    <p:extLst>
      <p:ext uri="{BB962C8B-B14F-4D97-AF65-F5344CB8AC3E}">
        <p14:creationId xmlns:p14="http://schemas.microsoft.com/office/powerpoint/2010/main" val="11242273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ar-SA" altLang="ar-IQ"/>
          </a:p>
        </p:txBody>
      </p:sp>
      <p:sp>
        <p:nvSpPr>
          <p:cNvPr id="6" name="عنصر نائب للتذييل 5"/>
          <p:cNvSpPr>
            <a:spLocks noGrp="1"/>
          </p:cNvSpPr>
          <p:nvPr>
            <p:ph type="ftr" sz="quarter" idx="11"/>
          </p:nvPr>
        </p:nvSpPr>
        <p:spPr/>
        <p:txBody>
          <a:bodyPr/>
          <a:lstStyle>
            <a:lvl1pPr>
              <a:defRPr/>
            </a:lvl1pPr>
          </a:lstStyle>
          <a:p>
            <a:endParaRPr lang="ar-SA" altLang="ar-IQ"/>
          </a:p>
        </p:txBody>
      </p:sp>
      <p:sp>
        <p:nvSpPr>
          <p:cNvPr id="7" name="عنصر نائب لرقم الشريحة 6"/>
          <p:cNvSpPr>
            <a:spLocks noGrp="1"/>
          </p:cNvSpPr>
          <p:nvPr>
            <p:ph type="sldNum" sz="quarter" idx="12"/>
          </p:nvPr>
        </p:nvSpPr>
        <p:spPr/>
        <p:txBody>
          <a:bodyPr/>
          <a:lstStyle>
            <a:lvl1pPr>
              <a:defRPr/>
            </a:lvl1pPr>
          </a:lstStyle>
          <a:p>
            <a:fld id="{C66D865D-B7FD-4E9C-81F0-5A2941A6C88A}" type="slidenum">
              <a:rPr lang="ar-SA" altLang="ar-IQ"/>
              <a:t>‹#›</a:t>
            </a:fld>
            <a:endParaRPr lang="ar-SA" altLang="ar-IQ"/>
          </a:p>
        </p:txBody>
      </p:sp>
    </p:spTree>
    <p:extLst>
      <p:ext uri="{BB962C8B-B14F-4D97-AF65-F5344CB8AC3E}">
        <p14:creationId xmlns:p14="http://schemas.microsoft.com/office/powerpoint/2010/main" val="14500024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1042988" y="225425"/>
            <a:ext cx="770572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anchor="b" anchorCtr="0" compatLnSpc="1">
            <a:prstTxWarp prst="textNoShape">
              <a:avLst/>
            </a:prstTxWarp>
          </a:bodyPr>
          <a:lstStyle/>
          <a:p>
            <a:pPr lvl="0"/>
            <a:r>
              <a:rPr lang="ar-SA" altLang="ar-IQ" smtClean="0"/>
              <a:t>انقر لتحرير نمط عنوان الشريحة الرئيسية</a:t>
            </a:r>
          </a:p>
        </p:txBody>
      </p:sp>
      <p:sp>
        <p:nvSpPr>
          <p:cNvPr id="22531" name="Rectangle 3"/>
          <p:cNvSpPr>
            <a:spLocks noGrp="1" noChangeArrowheads="1"/>
          </p:cNvSpPr>
          <p:nvPr>
            <p:ph type="body" idx="1"/>
          </p:nvPr>
        </p:nvSpPr>
        <p:spPr bwMode="auto">
          <a:xfrm>
            <a:off x="1042988" y="1304925"/>
            <a:ext cx="7705725"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ltLang="ar-IQ" smtClean="0"/>
              <a:t>انقر لتحريرأنماط نص الشريحة الرئيسية</a:t>
            </a:r>
          </a:p>
          <a:p>
            <a:pPr lvl="1"/>
            <a:r>
              <a:rPr lang="ar-SA" altLang="ar-IQ" smtClean="0"/>
              <a:t>المستوى الثاني</a:t>
            </a:r>
          </a:p>
          <a:p>
            <a:pPr lvl="2"/>
            <a:r>
              <a:rPr lang="ar-SA" altLang="ar-IQ" smtClean="0"/>
              <a:t>المستوى الثالث</a:t>
            </a:r>
          </a:p>
          <a:p>
            <a:pPr lvl="3"/>
            <a:r>
              <a:rPr lang="ar-SA" altLang="ar-IQ" smtClean="0"/>
              <a:t>المستوى الرابع</a:t>
            </a:r>
          </a:p>
          <a:p>
            <a:pPr lvl="4"/>
            <a:r>
              <a:rPr lang="ar-SA" altLang="ar-IQ" smtClean="0"/>
              <a:t>المستوى الخامس</a:t>
            </a:r>
          </a:p>
        </p:txBody>
      </p:sp>
      <p:sp>
        <p:nvSpPr>
          <p:cNvPr id="22532" name="Rectangle 4"/>
          <p:cNvSpPr>
            <a:spLocks noGrp="1" noChangeArrowheads="1"/>
          </p:cNvSpPr>
          <p:nvPr>
            <p:ph type="dt" sz="half" idx="2"/>
          </p:nvPr>
        </p:nvSpPr>
        <p:spPr bwMode="auto">
          <a:xfrm>
            <a:off x="1042988" y="6308725"/>
            <a:ext cx="1838325"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1">
              <a:defRPr sz="1000">
                <a:latin typeface="+mn-lt"/>
                <a:ea typeface="굴림" pitchFamily="34" charset="-127"/>
              </a:defRPr>
            </a:lvl1pPr>
          </a:lstStyle>
          <a:p>
            <a:endParaRPr lang="ar-SA" altLang="ar-IQ"/>
          </a:p>
        </p:txBody>
      </p:sp>
      <p:sp>
        <p:nvSpPr>
          <p:cNvPr id="22533" name="Rectangle 5"/>
          <p:cNvSpPr>
            <a:spLocks noGrp="1" noChangeArrowheads="1"/>
          </p:cNvSpPr>
          <p:nvPr>
            <p:ph type="ftr" sz="quarter" idx="3"/>
          </p:nvPr>
        </p:nvSpPr>
        <p:spPr bwMode="auto">
          <a:xfrm>
            <a:off x="3054350" y="6308725"/>
            <a:ext cx="3636963"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1">
              <a:defRPr sz="1000">
                <a:latin typeface="+mn-lt"/>
                <a:ea typeface="굴림" pitchFamily="34" charset="-127"/>
              </a:defRPr>
            </a:lvl1pPr>
          </a:lstStyle>
          <a:p>
            <a:endParaRPr lang="ar-SA" altLang="ar-IQ"/>
          </a:p>
        </p:txBody>
      </p:sp>
      <p:sp>
        <p:nvSpPr>
          <p:cNvPr id="22534" name="Rectangle 6"/>
          <p:cNvSpPr>
            <a:spLocks noGrp="1" noChangeArrowheads="1"/>
          </p:cNvSpPr>
          <p:nvPr>
            <p:ph type="sldNum" sz="quarter" idx="4"/>
          </p:nvPr>
        </p:nvSpPr>
        <p:spPr bwMode="auto">
          <a:xfrm>
            <a:off x="6843713" y="6308725"/>
            <a:ext cx="19050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1">
              <a:defRPr sz="1000">
                <a:latin typeface="+mn-lt"/>
                <a:ea typeface="굴림" pitchFamily="34" charset="-127"/>
              </a:defRPr>
            </a:lvl1pPr>
          </a:lstStyle>
          <a:p>
            <a:fld id="{4F20EAA7-A23E-4F87-AC6B-228AC2615768}" type="slidenum">
              <a:rPr lang="ar-SA" altLang="ar-IQ"/>
              <a:t>‹#›</a:t>
            </a:fld>
            <a:endParaRPr lang="ar-SA" altLang="ar-IQ"/>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txStyles>
    <p:titleStyle>
      <a:lvl1pPr algn="r" rtl="1" eaLnBrk="1" fontAlgn="base" hangingPunct="1">
        <a:spcBef>
          <a:spcPct val="0"/>
        </a:spcBef>
        <a:spcAft>
          <a:spcPct val="0"/>
        </a:spcAft>
        <a:defRPr sz="3200">
          <a:solidFill>
            <a:schemeClr val="tx1"/>
          </a:solidFill>
          <a:latin typeface="+mj-lt"/>
          <a:ea typeface="+mj-ea"/>
          <a:cs typeface="+mj-cs"/>
        </a:defRPr>
      </a:lvl1pPr>
      <a:lvl2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2pPr>
      <a:lvl3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3pPr>
      <a:lvl4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4pPr>
      <a:lvl5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5pPr>
      <a:lvl6pPr marL="4572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6pPr>
      <a:lvl7pPr marL="9144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7pPr>
      <a:lvl8pPr marL="13716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8pPr>
      <a:lvl9pPr marL="18288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9pPr>
    </p:titleStyle>
    <p:bodyStyle>
      <a:lvl1pPr marL="342900" indent="-342900" algn="r" rtl="1"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r" rtl="1" eaLnBrk="1" fontAlgn="base" hangingPunct="1">
        <a:spcBef>
          <a:spcPct val="20000"/>
        </a:spcBef>
        <a:spcAft>
          <a:spcPct val="0"/>
        </a:spcAft>
        <a:buClr>
          <a:schemeClr val="tx1"/>
        </a:buClr>
        <a:buChar char="•"/>
        <a:defRPr sz="2000">
          <a:solidFill>
            <a:schemeClr val="tx1"/>
          </a:solidFill>
          <a:latin typeface="+mn-lt"/>
          <a:cs typeface="+mn-cs"/>
        </a:defRPr>
      </a:lvl2pPr>
      <a:lvl3pPr marL="1143000" indent="-228600" algn="r" rtl="1" eaLnBrk="1" fontAlgn="base" hangingPunct="1">
        <a:spcBef>
          <a:spcPct val="20000"/>
        </a:spcBef>
        <a:spcAft>
          <a:spcPct val="0"/>
        </a:spcAft>
        <a:buClr>
          <a:schemeClr val="tx1"/>
        </a:buClr>
        <a:buChar char="•"/>
        <a:defRPr>
          <a:solidFill>
            <a:schemeClr val="tx1"/>
          </a:solidFill>
          <a:latin typeface="+mn-lt"/>
          <a:cs typeface="+mn-cs"/>
        </a:defRPr>
      </a:lvl3pPr>
      <a:lvl4pPr marL="1600200" indent="-228600" algn="r" rtl="1" eaLnBrk="1" fontAlgn="base" hangingPunct="1">
        <a:spcBef>
          <a:spcPct val="20000"/>
        </a:spcBef>
        <a:spcAft>
          <a:spcPct val="0"/>
        </a:spcAft>
        <a:buClr>
          <a:schemeClr val="tx1"/>
        </a:buClr>
        <a:buChar char="•"/>
        <a:defRPr sz="1600">
          <a:solidFill>
            <a:schemeClr val="tx1"/>
          </a:solidFill>
          <a:latin typeface="+mn-lt"/>
          <a:cs typeface="+mn-cs"/>
        </a:defRPr>
      </a:lvl4pPr>
      <a:lvl5pPr marL="2057400" indent="-228600" algn="r" rtl="1" eaLnBrk="1" fontAlgn="base" hangingPunct="1">
        <a:spcBef>
          <a:spcPct val="20000"/>
        </a:spcBef>
        <a:spcAft>
          <a:spcPct val="0"/>
        </a:spcAft>
        <a:buClr>
          <a:schemeClr val="tx1"/>
        </a:buClr>
        <a:buChar char="•"/>
        <a:defRPr sz="1600">
          <a:solidFill>
            <a:schemeClr val="tx1"/>
          </a:solidFill>
          <a:latin typeface="+mn-lt"/>
          <a:cs typeface="+mn-cs"/>
        </a:defRPr>
      </a:lvl5pPr>
      <a:lvl6pPr marL="2514600" indent="-228600" algn="r" rtl="1" eaLnBrk="1" fontAlgn="base" hangingPunct="1">
        <a:spcBef>
          <a:spcPct val="20000"/>
        </a:spcBef>
        <a:spcAft>
          <a:spcPct val="0"/>
        </a:spcAft>
        <a:buClr>
          <a:schemeClr val="tx1"/>
        </a:buClr>
        <a:buChar char="•"/>
        <a:defRPr sz="1600">
          <a:solidFill>
            <a:schemeClr val="tx1"/>
          </a:solidFill>
          <a:latin typeface="+mn-lt"/>
          <a:cs typeface="+mn-cs"/>
        </a:defRPr>
      </a:lvl6pPr>
      <a:lvl7pPr marL="2971800" indent="-228600" algn="r" rtl="1" eaLnBrk="1" fontAlgn="base" hangingPunct="1">
        <a:spcBef>
          <a:spcPct val="20000"/>
        </a:spcBef>
        <a:spcAft>
          <a:spcPct val="0"/>
        </a:spcAft>
        <a:buClr>
          <a:schemeClr val="tx1"/>
        </a:buClr>
        <a:buChar char="•"/>
        <a:defRPr sz="1600">
          <a:solidFill>
            <a:schemeClr val="tx1"/>
          </a:solidFill>
          <a:latin typeface="+mn-lt"/>
          <a:cs typeface="+mn-cs"/>
        </a:defRPr>
      </a:lvl7pPr>
      <a:lvl8pPr marL="3429000" indent="-228600" algn="r" rtl="1" eaLnBrk="1" fontAlgn="base" hangingPunct="1">
        <a:spcBef>
          <a:spcPct val="20000"/>
        </a:spcBef>
        <a:spcAft>
          <a:spcPct val="0"/>
        </a:spcAft>
        <a:buClr>
          <a:schemeClr val="tx1"/>
        </a:buClr>
        <a:buChar char="•"/>
        <a:defRPr sz="1600">
          <a:solidFill>
            <a:schemeClr val="tx1"/>
          </a:solidFill>
          <a:latin typeface="+mn-lt"/>
          <a:cs typeface="+mn-cs"/>
        </a:defRPr>
      </a:lvl8pPr>
      <a:lvl9pPr marL="3886200" indent="-228600" algn="r" rtl="1" eaLnBrk="1" fontAlgn="base" hangingPunct="1">
        <a:spcBef>
          <a:spcPct val="20000"/>
        </a:spcBef>
        <a:spcAft>
          <a:spcPct val="0"/>
        </a:spcAft>
        <a:buClr>
          <a:schemeClr val="tx1"/>
        </a:buClr>
        <a:buChar char="•"/>
        <a:defRPr sz="1600">
          <a:solidFill>
            <a:schemeClr val="tx1"/>
          </a:solidFill>
          <a:latin typeface="+mn-lt"/>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noChangeArrowheads="1"/>
          </p:cNvSpPr>
          <p:nvPr>
            <p:ph type="ctrTitle"/>
          </p:nvPr>
        </p:nvSpPr>
        <p:spPr>
          <a:xfrm>
            <a:off x="3059832" y="2708920"/>
            <a:ext cx="5976664" cy="792088"/>
          </a:xfrm>
        </p:spPr>
        <p:txBody>
          <a:bodyPr/>
          <a:lstStyle/>
          <a:p>
            <a:pPr algn="ctr">
              <a:lnSpc>
                <a:spcPct val="115000"/>
              </a:lnSpc>
              <a:spcAft>
                <a:spcPct val="0"/>
              </a:spcAft>
            </a:pPr>
            <a:r>
              <a:rPr lang="ar-IQ" sz="2400" b="1" smtClean="0">
                <a:solidFill>
                  <a:schemeClr val="tx2"/>
                </a:solidFill>
                <a:latin typeface="Andalus" panose="02020603050405020304" pitchFamily="18" charset="-78"/>
                <a:ea typeface="Calibri"/>
                <a:cs typeface="Andalus" panose="02020603050405020304" pitchFamily="18" charset="-78"/>
              </a:rPr>
              <a:t/>
            </a:r>
            <a:br>
              <a:rPr lang="ar-IQ" sz="2400" b="1" smtClean="0">
                <a:solidFill>
                  <a:schemeClr val="tx2"/>
                </a:solidFill>
                <a:latin typeface="Andalus" panose="02020603050405020304" pitchFamily="18" charset="-78"/>
                <a:ea typeface="Calibri"/>
                <a:cs typeface="Andalus" panose="02020603050405020304" pitchFamily="18" charset="-78"/>
              </a:rPr>
            </a:br>
            <a:r>
              <a:rPr lang="ar-IQ" sz="2400" b="1">
                <a:solidFill>
                  <a:schemeClr val="tx2"/>
                </a:solidFill>
                <a:latin typeface="Andalus" panose="02020603050405020304" pitchFamily="18" charset="-78"/>
                <a:ea typeface="Calibri"/>
                <a:cs typeface="Andalus" panose="02020603050405020304" pitchFamily="18" charset="-78"/>
              </a:rPr>
              <a:t/>
            </a:r>
            <a:br>
              <a:rPr lang="ar-IQ" sz="2400" b="1">
                <a:solidFill>
                  <a:schemeClr val="tx2"/>
                </a:solidFill>
                <a:latin typeface="Andalus" panose="02020603050405020304" pitchFamily="18" charset="-78"/>
                <a:ea typeface="Calibri"/>
                <a:cs typeface="Andalus" panose="02020603050405020304" pitchFamily="18" charset="-78"/>
              </a:rPr>
            </a:br>
            <a:r>
              <a:rPr lang="ar-IQ" sz="2400" b="1" smtClean="0">
                <a:solidFill>
                  <a:schemeClr val="tx2"/>
                </a:solidFill>
                <a:latin typeface="Andalus" panose="02020603050405020304" pitchFamily="18" charset="-78"/>
                <a:ea typeface="Calibri"/>
                <a:cs typeface="Andalus" panose="02020603050405020304" pitchFamily="18" charset="-78"/>
              </a:rPr>
              <a:t/>
            </a:r>
            <a:br>
              <a:rPr lang="ar-IQ" sz="2400" b="1" smtClean="0">
                <a:solidFill>
                  <a:schemeClr val="tx2"/>
                </a:solidFill>
                <a:latin typeface="Andalus" panose="02020603050405020304" pitchFamily="18" charset="-78"/>
                <a:ea typeface="Calibri"/>
                <a:cs typeface="Andalus" panose="02020603050405020304" pitchFamily="18" charset="-78"/>
              </a:rPr>
            </a:br>
            <a:r>
              <a:rPr lang="ar-IQ" sz="2400" b="1">
                <a:solidFill>
                  <a:schemeClr val="tx2"/>
                </a:solidFill>
                <a:latin typeface="Andalus" panose="02020603050405020304" pitchFamily="18" charset="-78"/>
                <a:ea typeface="Calibri"/>
                <a:cs typeface="Andalus" panose="02020603050405020304" pitchFamily="18" charset="-78"/>
              </a:rPr>
              <a:t/>
            </a:r>
            <a:br>
              <a:rPr lang="ar-IQ" sz="2400" b="1">
                <a:solidFill>
                  <a:schemeClr val="tx2"/>
                </a:solidFill>
                <a:latin typeface="Andalus" panose="02020603050405020304" pitchFamily="18" charset="-78"/>
                <a:ea typeface="Calibri"/>
                <a:cs typeface="Andalus" panose="02020603050405020304" pitchFamily="18" charset="-78"/>
              </a:rPr>
            </a:br>
            <a:r>
              <a:rPr lang="ar-IQ" sz="2400" b="1" smtClean="0">
                <a:solidFill>
                  <a:schemeClr val="tx2"/>
                </a:solidFill>
                <a:latin typeface="Andalus" panose="02020603050405020304" pitchFamily="18" charset="-78"/>
                <a:ea typeface="Calibri"/>
                <a:cs typeface="Andalus" panose="02020603050405020304" pitchFamily="18" charset="-78"/>
              </a:rPr>
              <a:t/>
            </a:r>
            <a:br>
              <a:rPr lang="ar-IQ" sz="2400" b="1" smtClean="0">
                <a:solidFill>
                  <a:schemeClr val="tx2"/>
                </a:solidFill>
                <a:latin typeface="Andalus" panose="02020603050405020304" pitchFamily="18" charset="-78"/>
                <a:ea typeface="Calibri"/>
                <a:cs typeface="Andalus" panose="02020603050405020304" pitchFamily="18" charset="-78"/>
              </a:rPr>
            </a:br>
            <a:r>
              <a:rPr lang="ar-IQ" sz="2400" b="1">
                <a:solidFill>
                  <a:schemeClr val="tx2"/>
                </a:solidFill>
                <a:latin typeface="Andalus" panose="02020603050405020304" pitchFamily="18" charset="-78"/>
                <a:ea typeface="Calibri"/>
                <a:cs typeface="Andalus" panose="02020603050405020304" pitchFamily="18" charset="-78"/>
              </a:rPr>
              <a:t/>
            </a:r>
            <a:br>
              <a:rPr lang="ar-IQ" sz="2400" b="1">
                <a:solidFill>
                  <a:schemeClr val="tx2"/>
                </a:solidFill>
                <a:latin typeface="Andalus" panose="02020603050405020304" pitchFamily="18" charset="-78"/>
                <a:ea typeface="Calibri"/>
                <a:cs typeface="Andalus" panose="02020603050405020304" pitchFamily="18" charset="-78"/>
              </a:rPr>
            </a:br>
            <a:r>
              <a:rPr lang="ar-IQ" sz="2400" b="1" smtClean="0">
                <a:solidFill>
                  <a:schemeClr val="tx2"/>
                </a:solidFill>
                <a:latin typeface="Andalus" panose="02020603050405020304" pitchFamily="18" charset="-78"/>
                <a:ea typeface="Calibri"/>
                <a:cs typeface="Andalus" panose="02020603050405020304" pitchFamily="18" charset="-78"/>
              </a:rPr>
              <a:t/>
            </a:r>
            <a:br>
              <a:rPr lang="ar-IQ" sz="2400" b="1" smtClean="0">
                <a:solidFill>
                  <a:schemeClr val="tx2"/>
                </a:solidFill>
                <a:latin typeface="Andalus" panose="02020603050405020304" pitchFamily="18" charset="-78"/>
                <a:ea typeface="Calibri"/>
                <a:cs typeface="Andalus" panose="02020603050405020304" pitchFamily="18" charset="-78"/>
              </a:rPr>
            </a:br>
            <a:r>
              <a:rPr lang="ar-IQ" sz="2400" b="1" smtClean="0">
                <a:solidFill>
                  <a:schemeClr val="tx2"/>
                </a:solidFill>
                <a:latin typeface="Andalus" panose="02020603050405020304" pitchFamily="18" charset="-78"/>
                <a:ea typeface="Calibri"/>
                <a:cs typeface="Andalus" panose="02020603050405020304" pitchFamily="18" charset="-78"/>
              </a:rPr>
              <a:t/>
            </a:r>
            <a:br>
              <a:rPr lang="ar-IQ" sz="2400" b="1" smtClean="0">
                <a:solidFill>
                  <a:schemeClr val="tx2"/>
                </a:solidFill>
                <a:latin typeface="Andalus" panose="02020603050405020304" pitchFamily="18" charset="-78"/>
                <a:ea typeface="Calibri"/>
                <a:cs typeface="Andalus" panose="02020603050405020304" pitchFamily="18" charset="-78"/>
              </a:rPr>
            </a:br>
            <a:r>
              <a:rPr lang="ar-IQ" sz="2400" b="1">
                <a:solidFill>
                  <a:schemeClr val="tx2"/>
                </a:solidFill>
                <a:latin typeface="Andalus" panose="02020603050405020304" pitchFamily="18" charset="-78"/>
                <a:ea typeface="Calibri"/>
                <a:cs typeface="Andalus" panose="02020603050405020304" pitchFamily="18" charset="-78"/>
              </a:rPr>
              <a:t/>
            </a:r>
            <a:br>
              <a:rPr lang="ar-IQ" sz="2400" b="1">
                <a:solidFill>
                  <a:schemeClr val="tx2"/>
                </a:solidFill>
                <a:latin typeface="Andalus" panose="02020603050405020304" pitchFamily="18" charset="-78"/>
                <a:ea typeface="Calibri"/>
                <a:cs typeface="Andalus" panose="02020603050405020304" pitchFamily="18" charset="-78"/>
              </a:rPr>
            </a:br>
            <a:r>
              <a:rPr lang="ar-IQ" sz="2400" b="1" smtClean="0">
                <a:solidFill>
                  <a:schemeClr val="tx2"/>
                </a:solidFill>
                <a:latin typeface="Andalus" panose="02020603050405020304" pitchFamily="18" charset="-78"/>
                <a:ea typeface="Calibri"/>
                <a:cs typeface="Andalus" panose="02020603050405020304" pitchFamily="18" charset="-78"/>
              </a:rPr>
              <a:t/>
            </a:r>
            <a:br>
              <a:rPr lang="ar-IQ" sz="2400" b="1" smtClean="0">
                <a:solidFill>
                  <a:schemeClr val="tx2"/>
                </a:solidFill>
                <a:latin typeface="Andalus" panose="02020603050405020304" pitchFamily="18" charset="-78"/>
                <a:ea typeface="Calibri"/>
                <a:cs typeface="Andalus" panose="02020603050405020304" pitchFamily="18" charset="-78"/>
              </a:rPr>
            </a:br>
            <a:r>
              <a:rPr lang="ar-IQ" sz="2400" b="1">
                <a:solidFill>
                  <a:schemeClr val="tx2"/>
                </a:solidFill>
                <a:latin typeface="Andalus" panose="02020603050405020304" pitchFamily="18" charset="-78"/>
                <a:ea typeface="Calibri"/>
                <a:cs typeface="Andalus" panose="02020603050405020304" pitchFamily="18" charset="-78"/>
              </a:rPr>
              <a:t/>
            </a:r>
            <a:br>
              <a:rPr lang="ar-IQ" sz="2400" b="1">
                <a:solidFill>
                  <a:schemeClr val="tx2"/>
                </a:solidFill>
                <a:latin typeface="Andalus" panose="02020603050405020304" pitchFamily="18" charset="-78"/>
                <a:ea typeface="Calibri"/>
                <a:cs typeface="Andalus" panose="02020603050405020304" pitchFamily="18" charset="-78"/>
              </a:rPr>
            </a:br>
            <a:r>
              <a:rPr lang="ar-IQ" sz="2400" b="1" smtClean="0">
                <a:solidFill>
                  <a:schemeClr val="tx2"/>
                </a:solidFill>
                <a:latin typeface="Andalus" panose="02020603050405020304" pitchFamily="18" charset="-78"/>
                <a:ea typeface="Calibri"/>
                <a:cs typeface="Andalus" panose="02020603050405020304" pitchFamily="18" charset="-78"/>
              </a:rPr>
              <a:t/>
            </a:r>
            <a:br>
              <a:rPr lang="ar-IQ" sz="2400" b="1" smtClean="0">
                <a:solidFill>
                  <a:schemeClr val="tx2"/>
                </a:solidFill>
                <a:latin typeface="Andalus" panose="02020603050405020304" pitchFamily="18" charset="-78"/>
                <a:ea typeface="Calibri"/>
                <a:cs typeface="Andalus" panose="02020603050405020304" pitchFamily="18" charset="-78"/>
              </a:rPr>
            </a:br>
            <a:r>
              <a:rPr lang="ar-IQ" sz="2400" b="1" smtClean="0">
                <a:solidFill>
                  <a:schemeClr val="tx2"/>
                </a:solidFill>
                <a:latin typeface="Andalus" panose="02020603050405020304" pitchFamily="18" charset="-78"/>
                <a:ea typeface="Calibri"/>
                <a:cs typeface="Andalus" panose="02020603050405020304" pitchFamily="18" charset="-78"/>
              </a:rPr>
              <a:t/>
            </a:r>
            <a:br>
              <a:rPr lang="ar-IQ" sz="2400" b="1" smtClean="0">
                <a:solidFill>
                  <a:schemeClr val="tx2"/>
                </a:solidFill>
                <a:latin typeface="Andalus" panose="02020603050405020304" pitchFamily="18" charset="-78"/>
                <a:ea typeface="Calibri"/>
                <a:cs typeface="Andalus" panose="02020603050405020304" pitchFamily="18" charset="-78"/>
              </a:rPr>
            </a:br>
            <a:r>
              <a:rPr lang="ar-IQ" sz="2400" b="1">
                <a:solidFill>
                  <a:schemeClr val="tx2"/>
                </a:solidFill>
                <a:latin typeface="Andalus" panose="02020603050405020304" pitchFamily="18" charset="-78"/>
                <a:ea typeface="Calibri"/>
                <a:cs typeface="Andalus" panose="02020603050405020304" pitchFamily="18" charset="-78"/>
              </a:rPr>
              <a:t/>
            </a:r>
            <a:br>
              <a:rPr lang="ar-IQ" sz="2400" b="1">
                <a:solidFill>
                  <a:schemeClr val="tx2"/>
                </a:solidFill>
                <a:latin typeface="Andalus" panose="02020603050405020304" pitchFamily="18" charset="-78"/>
                <a:ea typeface="Calibri"/>
                <a:cs typeface="Andalus" panose="02020603050405020304" pitchFamily="18" charset="-78"/>
              </a:rPr>
            </a:br>
            <a:r>
              <a:rPr lang="ar-IQ" sz="2400" b="1" smtClean="0">
                <a:solidFill>
                  <a:schemeClr val="tx2"/>
                </a:solidFill>
                <a:latin typeface="Andalus" panose="02020603050405020304" pitchFamily="18" charset="-78"/>
                <a:ea typeface="Calibri"/>
                <a:cs typeface="Andalus" panose="02020603050405020304" pitchFamily="18" charset="-78"/>
              </a:rPr>
              <a:t/>
            </a:r>
            <a:br>
              <a:rPr lang="ar-IQ" sz="2400" b="1" smtClean="0">
                <a:solidFill>
                  <a:schemeClr val="tx2"/>
                </a:solidFill>
                <a:latin typeface="Andalus" panose="02020603050405020304" pitchFamily="18" charset="-78"/>
                <a:ea typeface="Calibri"/>
                <a:cs typeface="Andalus" panose="02020603050405020304" pitchFamily="18" charset="-78"/>
              </a:rPr>
            </a:br>
            <a:endParaRPr lang="ar-SA" altLang="ar-IQ" sz="2400" b="1">
              <a:solidFill>
                <a:schemeClr val="tx2"/>
              </a:solidFill>
              <a:latin typeface="Andalus" panose="02020603050405020304" pitchFamily="18" charset="-78"/>
              <a:cs typeface="Andalus" panose="02020603050405020304" pitchFamily="18" charset="-78"/>
            </a:endParaRPr>
          </a:p>
        </p:txBody>
      </p:sp>
      <p:sp>
        <p:nvSpPr>
          <p:cNvPr id="2" name="مستطيل 1"/>
          <p:cNvSpPr/>
          <p:nvPr/>
        </p:nvSpPr>
        <p:spPr>
          <a:xfrm>
            <a:off x="2771801" y="2348880"/>
            <a:ext cx="6108290" cy="369332"/>
          </a:xfrm>
          <a:prstGeom prst="rect">
            <a:avLst/>
          </a:prstGeom>
        </p:spPr>
        <p:txBody>
          <a:bodyPr wrap="square">
            <a:spAutoFit/>
          </a:bodyPr>
          <a:lstStyle/>
          <a:p>
            <a:pPr lvl="0" rtl="1" fontAlgn="auto">
              <a:spcBef>
                <a:spcPct val="0"/>
              </a:spcBef>
              <a:spcAft>
                <a:spcPct val="0"/>
              </a:spcAft>
            </a:pPr>
            <a:endParaRPr lang="ar-IQ" sz="1800" b="1">
              <a:latin typeface="Arial" panose="020B0604020202020204" pitchFamily="34" charset="0"/>
              <a:cs typeface="+mn-cs"/>
            </a:endParaRPr>
          </a:p>
        </p:txBody>
      </p:sp>
      <p:sp>
        <p:nvSpPr>
          <p:cNvPr id="3" name="عنوان فرعي 2"/>
          <p:cNvSpPr>
            <a:spLocks noGrp="1"/>
          </p:cNvSpPr>
          <p:nvPr>
            <p:ph type="subTitle" idx="1"/>
          </p:nvPr>
        </p:nvSpPr>
        <p:spPr>
          <a:xfrm>
            <a:off x="2843808" y="735906"/>
            <a:ext cx="5964275" cy="4565302"/>
          </a:xfrm>
        </p:spPr>
        <p:txBody>
          <a:bodyPr/>
          <a:lstStyle/>
          <a:p>
            <a:pPr indent="-306705" algn="ctr">
              <a:lnSpc>
                <a:spcPct val="150000"/>
              </a:lnSpc>
              <a:spcAft>
                <a:spcPts val="1000"/>
              </a:spcAft>
            </a:pPr>
            <a:r>
              <a:rPr lang="ar-IQ" sz="2800" b="1" smtClean="0">
                <a:latin typeface="Andalus" panose="02020603050405020304" pitchFamily="18" charset="-78"/>
                <a:ea typeface="Calibri"/>
                <a:cs typeface="Andalus" panose="02020603050405020304" pitchFamily="18" charset="-78"/>
              </a:rPr>
              <a:t>الجامعة المستنصرية/ كلية التربية -قسم الجغرافية</a:t>
            </a:r>
          </a:p>
          <a:p>
            <a:pPr indent="-306705" algn="ctr">
              <a:lnSpc>
                <a:spcPct val="150000"/>
              </a:lnSpc>
              <a:spcAft>
                <a:spcPts val="1000"/>
              </a:spcAft>
            </a:pPr>
            <a:r>
              <a:rPr lang="ar-IQ" sz="2800" b="1" smtClean="0">
                <a:latin typeface="Andalus" panose="02020603050405020304" pitchFamily="18" charset="-78"/>
                <a:ea typeface="Calibri"/>
                <a:cs typeface="Andalus" panose="02020603050405020304" pitchFamily="18" charset="-78"/>
              </a:rPr>
              <a:t>المادة اوراسيا </a:t>
            </a:r>
          </a:p>
          <a:p>
            <a:pPr indent="-306705" algn="ctr">
              <a:lnSpc>
                <a:spcPct val="150000"/>
              </a:lnSpc>
              <a:spcAft>
                <a:spcPts val="1000"/>
              </a:spcAft>
            </a:pPr>
            <a:r>
              <a:rPr lang="ar-IQ" sz="2800" b="1" smtClean="0">
                <a:latin typeface="Andalus" panose="02020603050405020304" pitchFamily="18" charset="-78"/>
                <a:ea typeface="Calibri"/>
                <a:cs typeface="Andalus" panose="02020603050405020304" pitchFamily="18" charset="-78"/>
              </a:rPr>
              <a:t>المرحلة الثانية/ صباحي</a:t>
            </a:r>
          </a:p>
          <a:p>
            <a:pPr indent="-306705" algn="ctr">
              <a:lnSpc>
                <a:spcPct val="150000"/>
              </a:lnSpc>
              <a:spcAft>
                <a:spcPts val="1000"/>
              </a:spcAft>
            </a:pPr>
            <a:r>
              <a:rPr lang="ar-IQ" sz="2800" b="1" smtClean="0">
                <a:latin typeface="Andalus" panose="02020603050405020304" pitchFamily="18" charset="-78"/>
                <a:cs typeface="Andalus" panose="02020603050405020304" pitchFamily="18" charset="-78"/>
              </a:rPr>
              <a:t>البنية الجيولوجية </a:t>
            </a:r>
            <a:r>
              <a:rPr lang="ar-IQ" sz="2800" b="1">
                <a:latin typeface="Andalus" panose="02020603050405020304" pitchFamily="18" charset="-78"/>
                <a:cs typeface="Andalus" panose="02020603050405020304" pitchFamily="18" charset="-78"/>
              </a:rPr>
              <a:t>والتضاريس لقارة اسيا</a:t>
            </a:r>
            <a:endParaRPr lang="ar-IQ" sz="2800" b="1" smtClean="0">
              <a:latin typeface="Andalus" panose="02020603050405020304" pitchFamily="18" charset="-78"/>
              <a:ea typeface="Calibri"/>
              <a:cs typeface="Andalus" panose="02020603050405020304" pitchFamily="18" charset="-78"/>
            </a:endParaRPr>
          </a:p>
          <a:p>
            <a:pPr indent="-306705" algn="ctr">
              <a:lnSpc>
                <a:spcPct val="150000"/>
              </a:lnSpc>
              <a:spcAft>
                <a:spcPts val="1000"/>
              </a:spcAft>
            </a:pPr>
            <a:r>
              <a:rPr lang="ar-IQ" sz="2800" b="1" smtClean="0">
                <a:solidFill>
                  <a:srgbClr val="FF0000"/>
                </a:solidFill>
                <a:latin typeface="Andalus" panose="02020603050405020304" pitchFamily="18" charset="-78"/>
                <a:ea typeface="Calibri"/>
                <a:cs typeface="Andalus" panose="02020603050405020304" pitchFamily="18" charset="-78"/>
              </a:rPr>
              <a:t> م.م. رغد حسين علي</a:t>
            </a:r>
            <a:endParaRPr lang="en-US" sz="2800" b="1">
              <a:solidFill>
                <a:srgbClr val="FF0000"/>
              </a:solidFill>
              <a:latin typeface="Andalus" panose="02020603050405020304" pitchFamily="18" charset="-78"/>
              <a:ea typeface="Calibri"/>
              <a:cs typeface="Andalus" panose="02020603050405020304" pitchFamily="18" charset="-7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وجة 6"/>
          <p:cNvSpPr/>
          <p:nvPr/>
        </p:nvSpPr>
        <p:spPr bwMode="auto">
          <a:xfrm>
            <a:off x="566096" y="2708920"/>
            <a:ext cx="8136904" cy="2714600"/>
          </a:xfrm>
          <a:prstGeom prst="wave">
            <a:avLst>
              <a:gd name="adj1" fmla="val 12500"/>
              <a:gd name="adj2" fmla="val 392"/>
            </a:avLst>
          </a:prstGeom>
          <a:solidFill>
            <a:schemeClr val="tx2">
              <a:lumMod val="40000"/>
              <a:lumOff val="60000"/>
            </a:schemeClr>
          </a:solidFill>
          <a:ln>
            <a:solidFill>
              <a:schemeClr val="tx2">
                <a:lumMod val="40000"/>
                <a:lumOff val="60000"/>
              </a:schemeClr>
            </a:solidFill>
            <a:headEnd type="none" w="med" len="med"/>
            <a:tailEnd type="none" w="med" len="med"/>
          </a:ln>
          <a:extLst/>
        </p:spPr>
        <p:style>
          <a:lnRef idx="0">
            <a:schemeClr val="accent2"/>
          </a:lnRef>
          <a:fillRef idx="4294967294">
            <a:schemeClr val="dk2"/>
          </a:fillRef>
          <a:effectRef idx="3">
            <a:schemeClr val="accent2"/>
          </a:effectRef>
          <a:fontRef idx="minor">
            <a:schemeClr val="lt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pPr>
            <a:r>
              <a:rPr lang="ar-IQ" sz="4800" b="1" i="1" cap="all"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Andalus" panose="02020603050405020304" pitchFamily="18" charset="-78"/>
                <a:cs typeface="Andalus" panose="02020603050405020304" pitchFamily="18" charset="-78"/>
              </a:rPr>
              <a:t>نهاية المحاضرة</a:t>
            </a:r>
            <a:endParaRPr kumimoji="0" lang="ar-IQ" sz="4800" b="1" i="1" u="none" strike="noStrike" cap="all" normalizeH="0" baseline="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3406498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sz="half" idx="1"/>
          </p:nvPr>
        </p:nvSpPr>
        <p:spPr>
          <a:xfrm>
            <a:off x="611560" y="1304925"/>
            <a:ext cx="8208912" cy="4895850"/>
          </a:xfrm>
        </p:spPr>
        <p:txBody>
          <a:bodyPr/>
          <a:lstStyle/>
          <a:p>
            <a:pPr marL="0" indent="0">
              <a:buNone/>
            </a:pPr>
            <a:r>
              <a:rPr lang="ar-IQ" sz="2000" smtClean="0"/>
              <a:t>تمتد </a:t>
            </a:r>
            <a:r>
              <a:rPr lang="ar-IQ" sz="2000"/>
              <a:t>في الجزء الجنوبي من قارة اسيا، ليحددها من الشرق والجنوب والغرب المحيط الهندي، بينما يحدها من الشمال سهول جزء من قارة جندوانه الكنج والسند ومرتفعات الهملايا، وهذه الكتلة . القديمة، وتتألف قاعدتها الأساسية من صخور آركية قديمة نارية ومتحولة تظهر فوق سطح الأرض كما في منطقة ارافالي </a:t>
            </a:r>
            <a:r>
              <a:rPr lang="en-GB" sz="2000"/>
              <a:t>Aravalli </a:t>
            </a:r>
            <a:r>
              <a:rPr lang="ar-IQ" sz="2000"/>
              <a:t>الجبلية، التي تفصل بين سهلي السند والكنج في شمال غرب الهند في حين تختفي هذه الصخور القديمة في باقي جهات هضبة الدكن حيث تغطيها تكوينات رسوبية أحدث معظمها قارية. </a:t>
            </a:r>
            <a:endParaRPr lang="ar-IQ" sz="2000" smtClean="0"/>
          </a:p>
          <a:p>
            <a:pPr marL="0" indent="0" algn="just">
              <a:buNone/>
            </a:pPr>
            <a:r>
              <a:rPr lang="ar-IQ" sz="2000" smtClean="0"/>
              <a:t>وتشكل </a:t>
            </a:r>
            <a:r>
              <a:rPr lang="ar-IQ" sz="2000"/>
              <a:t>تكوينات البازلت أهم هذه التكوينات، حيث تغطي مساحات واسعة في الجزء الشمالي الغربي من هضبة الدكن، وتعد أخصب المناطق الزراعية في الهند، وأكثرها ملائمة لزراعة القطن، ويوجد في الهضبة إلى جانب التكوينات القارية المشار اليها تكوينات بحرية تنتشر على الحواف وترجع إلى العصر الكريتاسي ضمن (الزمن الثاني) وينحدر سطح الهضبة بشكل عام من الغرب إلى الشرق، ويلاحظ أن الحافة الغربية المعروفة بالغات الغربية تنحدر بشدة نحو بحر العرب، في حين تنحدر الحافة الشرقية المعروفة بالغات الشرقية بشكل </a:t>
            </a:r>
            <a:r>
              <a:rPr lang="ar-IQ" sz="2000" smtClean="0"/>
              <a:t>تدريجي صوب خليج البنغال, لذا فأن انهار الهضبة تنحدر في اتجاه واحد لتصب في خليج ابنغال</a:t>
            </a:r>
            <a:endParaRPr lang="ar-IQ" sz="2000"/>
          </a:p>
        </p:txBody>
      </p:sp>
      <p:sp>
        <p:nvSpPr>
          <p:cNvPr id="2" name="مستطيل 1"/>
          <p:cNvSpPr/>
          <p:nvPr/>
        </p:nvSpPr>
        <p:spPr>
          <a:xfrm>
            <a:off x="1043608" y="404664"/>
            <a:ext cx="7776864" cy="58477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lvl="0" algn="r" rtl="1">
              <a:spcBef>
                <a:spcPct val="20000"/>
              </a:spcBef>
              <a:buClr>
                <a:srgbClr val="000000"/>
              </a:buClr>
            </a:pPr>
            <a:r>
              <a:rPr lang="ar-IQ" sz="3200" b="1" u="sng" kern="0" dirty="0">
                <a:solidFill>
                  <a:srgbClr val="FF0000"/>
                </a:solidFill>
                <a:latin typeface="Andalus" panose="02020603050405020304" pitchFamily="18" charset="-78"/>
                <a:cs typeface="Andalus" panose="02020603050405020304" pitchFamily="18" charset="-78"/>
              </a:rPr>
              <a:t>ثالثاً: كتلة الدكن</a:t>
            </a:r>
          </a:p>
        </p:txBody>
      </p:sp>
    </p:spTree>
    <p:extLst>
      <p:ext uri="{BB962C8B-B14F-4D97-AF65-F5344CB8AC3E}">
        <p14:creationId xmlns:p14="http://schemas.microsoft.com/office/powerpoint/2010/main" val="18071930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2988" y="404664"/>
            <a:ext cx="7705725" cy="648072"/>
          </a:xfrm>
        </p:spPr>
        <p:txBody>
          <a:bodyPr/>
          <a:lstStyle/>
          <a:p>
            <a:pPr algn="ctr"/>
            <a:endParaRPr lang="ar-IQ" sz="4000" b="1">
              <a:solidFill>
                <a:srgbClr val="C00000"/>
              </a:solidFill>
              <a:latin typeface="Andalus" panose="02020603050405020304" pitchFamily="18" charset="-78"/>
              <a:cs typeface="Andalus" panose="02020603050405020304" pitchFamily="18" charset="-78"/>
            </a:endParaRPr>
          </a:p>
        </p:txBody>
      </p:sp>
      <p:sp>
        <p:nvSpPr>
          <p:cNvPr id="3" name="عنصر نائب للنص 2"/>
          <p:cNvSpPr>
            <a:spLocks noGrp="1"/>
          </p:cNvSpPr>
          <p:nvPr>
            <p:ph type="body" sz="half" idx="1"/>
          </p:nvPr>
        </p:nvSpPr>
        <p:spPr>
          <a:xfrm>
            <a:off x="539552" y="1304925"/>
            <a:ext cx="8208912" cy="4895850"/>
          </a:xfrm>
        </p:spPr>
        <p:txBody>
          <a:bodyPr/>
          <a:lstStyle/>
          <a:p>
            <a:pPr marL="457200" algn="just">
              <a:lnSpc>
                <a:spcPct val="115000"/>
              </a:lnSpc>
              <a:spcAft>
                <a:spcPct val="0"/>
              </a:spcAft>
            </a:pPr>
            <a:endParaRPr lang="en-US" sz="2000">
              <a:latin typeface="Arial" panose="020B0604020202020204" pitchFamily="34" charset="0"/>
              <a:ea typeface="Calibri"/>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99391"/>
            <a:ext cx="9143999" cy="6957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78466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sz="half" idx="1"/>
          </p:nvPr>
        </p:nvSpPr>
        <p:spPr>
          <a:xfrm>
            <a:off x="539552" y="1304925"/>
            <a:ext cx="8424936" cy="4895850"/>
          </a:xfrm>
        </p:spPr>
        <p:txBody>
          <a:bodyPr/>
          <a:lstStyle/>
          <a:p>
            <a:pPr marL="0" indent="0">
              <a:buNone/>
            </a:pPr>
            <a:endParaRPr lang="ar-IQ"/>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03" y="6933"/>
            <a:ext cx="9140897" cy="6851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80606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sz="half" idx="1"/>
          </p:nvPr>
        </p:nvSpPr>
        <p:spPr>
          <a:xfrm>
            <a:off x="539552" y="1304925"/>
            <a:ext cx="8352928" cy="4895850"/>
          </a:xfrm>
        </p:spPr>
        <p:txBody>
          <a:bodyPr/>
          <a:lstStyle/>
          <a:p>
            <a:pPr marL="0" indent="0">
              <a:buNone/>
            </a:pPr>
            <a:endParaRPr lang="ar-IQ" sz="200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98317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sz="half" idx="1"/>
          </p:nvPr>
        </p:nvSpPr>
        <p:spPr>
          <a:xfrm>
            <a:off x="395536" y="1304924"/>
            <a:ext cx="8568952" cy="5220419"/>
          </a:xfrm>
        </p:spPr>
        <p:txBody>
          <a:bodyPr/>
          <a:lstStyle/>
          <a:p>
            <a:pPr marL="114300" lvl="0" indent="0" algn="just">
              <a:spcAft>
                <a:spcPct val="0"/>
              </a:spcAft>
              <a:buClr>
                <a:srgbClr val="000000"/>
              </a:buClr>
              <a:buNone/>
            </a:pPr>
            <a:r>
              <a:rPr lang="ar-IQ" sz="2000" smtClean="0">
                <a:latin typeface="Simplified Arabic" panose="02020603050405020304" pitchFamily="18" charset="-78"/>
                <a:ea typeface="Calibri"/>
                <a:cs typeface="Simplified Arabic" panose="02020603050405020304" pitchFamily="18" charset="-78"/>
              </a:rPr>
              <a:t>تكون </a:t>
            </a:r>
            <a:r>
              <a:rPr lang="ar-IQ" sz="2000">
                <a:latin typeface="Simplified Arabic" panose="02020603050405020304" pitchFamily="18" charset="-78"/>
                <a:ea typeface="Calibri"/>
                <a:cs typeface="Simplified Arabic" panose="02020603050405020304" pitchFamily="18" charset="-78"/>
              </a:rPr>
              <a:t>هي الأخرى جزء من قارة جندوانه القديمة ويحدها من الغرب البحر الأحمر ومن الشمال مرتفعات طوروس الالتوائية الحديثة التكوين، ومن الشرق سهول دجلة والفرات، ومرتفعات </a:t>
            </a:r>
            <a:r>
              <a:rPr lang="ar-IQ" sz="2000" err="1" smtClean="0">
                <a:latin typeface="Simplified Arabic" panose="02020603050405020304" pitchFamily="18" charset="-78"/>
                <a:ea typeface="Calibri"/>
                <a:cs typeface="Simplified Arabic" panose="02020603050405020304" pitchFamily="18" charset="-78"/>
              </a:rPr>
              <a:t>زاجورس </a:t>
            </a:r>
            <a:r>
              <a:rPr lang="ar-IQ" sz="2000">
                <a:latin typeface="Simplified Arabic" panose="02020603050405020304" pitchFamily="18" charset="-78"/>
                <a:ea typeface="Calibri"/>
                <a:cs typeface="Simplified Arabic" panose="02020603050405020304" pitchFamily="18" charset="-78"/>
              </a:rPr>
              <a:t>والخليج العربي ومن الجنوب بحر العرب. </a:t>
            </a:r>
            <a:endParaRPr lang="ar-IQ" sz="2000" smtClean="0">
              <a:latin typeface="Simplified Arabic" panose="02020603050405020304" pitchFamily="18" charset="-78"/>
              <a:ea typeface="Calibri"/>
              <a:cs typeface="Simplified Arabic" panose="02020603050405020304" pitchFamily="18" charset="-78"/>
            </a:endParaRPr>
          </a:p>
          <a:p>
            <a:pPr marL="114300" lvl="0" indent="0" algn="just">
              <a:spcAft>
                <a:spcPct val="0"/>
              </a:spcAft>
              <a:buClr>
                <a:srgbClr val="000000"/>
              </a:buClr>
              <a:buNone/>
            </a:pPr>
            <a:r>
              <a:rPr lang="ar-IQ" sz="2000" smtClean="0">
                <a:latin typeface="Simplified Arabic" panose="02020603050405020304" pitchFamily="18" charset="-78"/>
                <a:ea typeface="Calibri"/>
                <a:cs typeface="Simplified Arabic" panose="02020603050405020304" pitchFamily="18" charset="-78"/>
              </a:rPr>
              <a:t>وتتكون </a:t>
            </a:r>
            <a:r>
              <a:rPr lang="ar-IQ" sz="2000">
                <a:latin typeface="Simplified Arabic" panose="02020603050405020304" pitchFamily="18" charset="-78"/>
                <a:ea typeface="Calibri"/>
                <a:cs typeface="Simplified Arabic" panose="02020603050405020304" pitchFamily="18" charset="-78"/>
              </a:rPr>
              <a:t>القاعدة الاساسية لهذه الكتلة من صخور آركية قديمة نارية ومتحولة تغطيها في نطاقات متعددة تكوينات رسوبية احدث ترجع إلى الأزمنة الجيولوجية الأول والثاني والثالث، وتظهر صخور الكتلة القديمة فوق سطح الأرض في النطاق الغربي من شبه الجزيرة العربية الذي يطلق عليه اسم نطاق الدرع العربي، وتمثل مرتفعات عسير أعلى جهاتها، حيث يصل ارتفاع بعض قممها إلى نحو 3000 متر فوق مستوى سطح البحر أو بحدود 8500 قدم، وينحدر سطح هذه الكتلة بشدة باتجاه البحر الاحمر في حين ينحدر السطح بشكل تدريجي صوب الشمال والشمال الشرقي، أي باتجاه سهول </a:t>
            </a:r>
            <a:r>
              <a:rPr lang="ar-IQ" sz="2000" smtClean="0">
                <a:latin typeface="Simplified Arabic" panose="02020603050405020304" pitchFamily="18" charset="-78"/>
                <a:ea typeface="Calibri"/>
                <a:cs typeface="Simplified Arabic" panose="02020603050405020304" pitchFamily="18" charset="-78"/>
              </a:rPr>
              <a:t>دجلة </a:t>
            </a:r>
            <a:r>
              <a:rPr lang="ar-IQ" sz="2000">
                <a:latin typeface="Simplified Arabic" panose="02020603050405020304" pitchFamily="18" charset="-78"/>
                <a:ea typeface="Calibri"/>
                <a:cs typeface="Simplified Arabic" panose="02020603050405020304" pitchFamily="18" charset="-78"/>
              </a:rPr>
              <a:t>والفرات.</a:t>
            </a:r>
            <a:endParaRPr lang="en-US" sz="2000">
              <a:latin typeface="Simplified Arabic" panose="02020603050405020304" pitchFamily="18" charset="-78"/>
              <a:ea typeface="Calibri"/>
              <a:cs typeface="Simplified Arabic" panose="02020603050405020304" pitchFamily="18" charset="-78"/>
            </a:endParaRPr>
          </a:p>
          <a:p>
            <a:pPr lvl="0" algn="just">
              <a:spcAft>
                <a:spcPts val="1000"/>
              </a:spcAft>
              <a:buSzPts val="1100"/>
              <a:buFont typeface="Times New Roman"/>
              <a:buAutoNum type="arabicPeriod"/>
            </a:pPr>
            <a:r>
              <a:rPr lang="ar-IQ" sz="2000">
                <a:latin typeface="Simplified Arabic" panose="02020603050405020304" pitchFamily="18" charset="-78"/>
                <a:ea typeface="Calibri"/>
                <a:cs typeface="Simplified Arabic" panose="02020603050405020304" pitchFamily="18" charset="-78"/>
              </a:rPr>
              <a:t>وتضم كتلة شبه الجزيرة العربية مجموعة من الهضاب المتتالية تتألف من هضبة بادية الشام في الشمال، وهضبة نجد في الوسط وهضبة حضرموت في الجنوب، ويفصل بين الهضاب المشار اليها عدة منخفضات تمتد على شكل احواض ملأتها الرواسب الرملية لتكون صحاري قاحلة مثل صحراء النفوذ التي تفصل بين هضبتي بادية الشام في الشمال ونجد في الوسط وصحراء الربع الخالي التي تفصل بين هضبتي نجد في الوسط وحضرموت في الجنوب وصحراء الدهناء التي تفصل بين هضبة نجد في الوسط وسهول </a:t>
            </a:r>
            <a:r>
              <a:rPr lang="ar-IQ" sz="2000" smtClean="0">
                <a:latin typeface="Simplified Arabic" panose="02020603050405020304" pitchFamily="18" charset="-78"/>
                <a:ea typeface="Calibri"/>
                <a:cs typeface="Simplified Arabic" panose="02020603050405020304" pitchFamily="18" charset="-78"/>
              </a:rPr>
              <a:t>الاحساء </a:t>
            </a:r>
            <a:r>
              <a:rPr lang="ar-IQ" sz="2000">
                <a:latin typeface="Simplified Arabic" panose="02020603050405020304" pitchFamily="18" charset="-78"/>
                <a:ea typeface="Calibri"/>
                <a:cs typeface="Simplified Arabic" panose="02020603050405020304" pitchFamily="18" charset="-78"/>
              </a:rPr>
              <a:t>المطلة على الخليج العربي في </a:t>
            </a:r>
            <a:r>
              <a:rPr lang="ar-IQ" sz="2000" smtClean="0">
                <a:latin typeface="Simplified Arabic" panose="02020603050405020304" pitchFamily="18" charset="-78"/>
                <a:ea typeface="Calibri"/>
                <a:cs typeface="Simplified Arabic" panose="02020603050405020304" pitchFamily="18" charset="-78"/>
              </a:rPr>
              <a:t>الشرق.</a:t>
            </a:r>
            <a:endParaRPr lang="en-US" sz="2000">
              <a:latin typeface="Simplified Arabic" panose="02020603050405020304" pitchFamily="18" charset="-78"/>
              <a:ea typeface="Calibri"/>
              <a:cs typeface="Simplified Arabic" panose="02020603050405020304" pitchFamily="18" charset="-78"/>
            </a:endParaRPr>
          </a:p>
          <a:p>
            <a:pPr lvl="0" algn="just" rtl="0">
              <a:spcAft>
                <a:spcPts val="1000"/>
              </a:spcAft>
              <a:buSzPts val="1100"/>
              <a:buFont typeface="Times New Roman"/>
              <a:buAutoNum type="arabicPeriod"/>
            </a:pPr>
            <a:endParaRPr lang="en-US" sz="2000" smtClean="0">
              <a:latin typeface="Times New Roman"/>
              <a:ea typeface="Calibri"/>
              <a:cs typeface="+mj-cs"/>
            </a:endParaRPr>
          </a:p>
          <a:p>
            <a:pPr lvl="0" algn="just" rtl="0">
              <a:spcAft>
                <a:spcPts val="1000"/>
              </a:spcAft>
              <a:buSzPts val="1100"/>
              <a:buFont typeface="Times New Roman"/>
              <a:buAutoNum type="arabicPeriod"/>
            </a:pPr>
            <a:endParaRPr lang="en-US" sz="2000">
              <a:latin typeface="Times New Roman"/>
              <a:ea typeface="Calibri"/>
              <a:cs typeface="+mj-cs"/>
            </a:endParaRPr>
          </a:p>
          <a:p>
            <a:pPr lvl="0" algn="just" rtl="0">
              <a:spcAft>
                <a:spcPts val="1000"/>
              </a:spcAft>
              <a:buSzPts val="1100"/>
              <a:buFont typeface="Times New Roman"/>
              <a:buAutoNum type="arabicPeriod"/>
            </a:pPr>
            <a:endParaRPr lang="en-US" sz="2000" smtClean="0">
              <a:latin typeface="Times New Roman"/>
              <a:ea typeface="Calibri"/>
              <a:cs typeface="+mj-cs"/>
            </a:endParaRPr>
          </a:p>
          <a:p>
            <a:pPr marL="0" lvl="0" indent="0" algn="just" rtl="0">
              <a:spcAft>
                <a:spcPts val="1000"/>
              </a:spcAft>
              <a:buSzPts val="1100"/>
              <a:buNone/>
            </a:pPr>
            <a:endParaRPr lang="en-US" sz="2000">
              <a:latin typeface="Calibri"/>
              <a:ea typeface="Calibri"/>
              <a:cs typeface="+mj-cs"/>
            </a:endParaRPr>
          </a:p>
          <a:p>
            <a:pPr lvl="0" algn="l" rtl="0">
              <a:buClr>
                <a:srgbClr val="000000"/>
              </a:buClr>
            </a:pPr>
            <a:endParaRPr lang="ar-IQ" sz="2000">
              <a:solidFill>
                <a:srgbClr val="000000"/>
              </a:solidFill>
              <a:latin typeface="Times New Roman" pitchFamily="18" charset="0"/>
              <a:cs typeface="Times New Roman" pitchFamily="18" charset="0"/>
            </a:endParaRPr>
          </a:p>
          <a:p>
            <a:pPr marL="0" lvl="0" indent="0" algn="just" rtl="0">
              <a:lnSpc>
                <a:spcPct val="115000"/>
              </a:lnSpc>
              <a:spcAft>
                <a:spcPts val="1000"/>
              </a:spcAft>
              <a:buClr>
                <a:srgbClr val="000000"/>
              </a:buClr>
              <a:buSzPts val="1100"/>
              <a:buNone/>
            </a:pPr>
            <a:endParaRPr lang="en-US" sz="2000" smtClean="0">
              <a:solidFill>
                <a:srgbClr val="000000"/>
              </a:solidFill>
              <a:latin typeface="Times New Roman" pitchFamily="18" charset="0"/>
              <a:ea typeface="Calibri"/>
              <a:cs typeface="Times New Roman" pitchFamily="18" charset="0"/>
            </a:endParaRPr>
          </a:p>
          <a:p>
            <a:pPr lvl="0" algn="just" rtl="0">
              <a:lnSpc>
                <a:spcPct val="115000"/>
              </a:lnSpc>
              <a:spcAft>
                <a:spcPts val="1000"/>
              </a:spcAft>
              <a:buClr>
                <a:srgbClr val="000000"/>
              </a:buClr>
              <a:buSzPts val="1100"/>
              <a:buFont typeface="Times New Roman"/>
              <a:buAutoNum type="arabicPeriod"/>
            </a:pPr>
            <a:endParaRPr lang="en-US" sz="2000">
              <a:solidFill>
                <a:srgbClr val="000000"/>
              </a:solidFill>
              <a:latin typeface="Times New Roman" pitchFamily="18" charset="0"/>
              <a:ea typeface="Calibri"/>
              <a:cs typeface="Times New Roman" pitchFamily="18" charset="0"/>
            </a:endParaRPr>
          </a:p>
          <a:p>
            <a:pPr marL="0" indent="0">
              <a:buNone/>
            </a:pPr>
            <a:endParaRPr lang="ar-IQ" sz="2000">
              <a:latin typeface="Times New Roman" pitchFamily="18" charset="0"/>
              <a:cs typeface="Times New Roman" pitchFamily="18" charset="0"/>
            </a:endParaRPr>
          </a:p>
        </p:txBody>
      </p:sp>
      <p:sp>
        <p:nvSpPr>
          <p:cNvPr id="2" name="مستطيل 1"/>
          <p:cNvSpPr/>
          <p:nvPr/>
        </p:nvSpPr>
        <p:spPr>
          <a:xfrm>
            <a:off x="971600" y="332656"/>
            <a:ext cx="7954553" cy="58477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marL="114300" lvl="0" algn="just" rtl="1">
              <a:spcBef>
                <a:spcPct val="20000"/>
              </a:spcBef>
              <a:spcAft>
                <a:spcPct val="0"/>
              </a:spcAft>
              <a:buClr>
                <a:srgbClr val="000000"/>
              </a:buClr>
            </a:pPr>
            <a:r>
              <a:rPr lang="ar-IQ" sz="3200" b="1" u="sng" kern="0" dirty="0">
                <a:solidFill>
                  <a:srgbClr val="FF0000"/>
                </a:solidFill>
                <a:latin typeface="Andalus" panose="02020603050405020304" pitchFamily="18" charset="-78"/>
                <a:ea typeface="Calibri"/>
                <a:cs typeface="Andalus" panose="02020603050405020304" pitchFamily="18" charset="-78"/>
              </a:rPr>
              <a:t>رابعاً: كتلة شبه الجزيرة العربية </a:t>
            </a:r>
          </a:p>
        </p:txBody>
      </p:sp>
    </p:spTree>
    <p:extLst>
      <p:ext uri="{BB962C8B-B14F-4D97-AF65-F5344CB8AC3E}">
        <p14:creationId xmlns:p14="http://schemas.microsoft.com/office/powerpoint/2010/main" val="15928036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sz="half" idx="1"/>
          </p:nvPr>
        </p:nvSpPr>
        <p:spPr>
          <a:xfrm>
            <a:off x="539552" y="1304925"/>
            <a:ext cx="8208912" cy="4895850"/>
          </a:xfrm>
        </p:spPr>
        <p:txBody>
          <a:bodyPr/>
          <a:lstStyle/>
          <a:p>
            <a:pPr marL="0" lvl="0" indent="0" algn="just" rtl="0">
              <a:lnSpc>
                <a:spcPct val="115000"/>
              </a:lnSpc>
              <a:spcAft>
                <a:spcPts val="1000"/>
              </a:spcAft>
              <a:buSzPts val="1100"/>
              <a:buNone/>
            </a:pPr>
            <a:r>
              <a:rPr lang="en-US" sz="2000" smtClean="0">
                <a:latin typeface="Times New Roman" pitchFamily="18" charset="0"/>
                <a:ea typeface="Calibri"/>
                <a:cs typeface="Times New Roman" pitchFamily="18" charset="0"/>
              </a:rPr>
              <a:t> </a:t>
            </a:r>
            <a:endParaRPr lang="en-US" sz="2000">
              <a:latin typeface="Times New Roman" pitchFamily="18" charset="0"/>
              <a:ea typeface="Calibri"/>
              <a:cs typeface="Times New Roman" pitchFamily="18" charset="0"/>
            </a:endParaRPr>
          </a:p>
          <a:p>
            <a:pPr algn="l" rtl="0"/>
            <a:endParaRPr lang="ar-IQ" sz="200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05" y="1"/>
            <a:ext cx="9147903"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30274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نص 2"/>
          <p:cNvSpPr>
            <a:spLocks noGrp="1"/>
          </p:cNvSpPr>
          <p:nvPr>
            <p:ph type="body" sz="half" idx="1"/>
          </p:nvPr>
        </p:nvSpPr>
        <p:spPr/>
        <p:txBody>
          <a:bodyPr/>
          <a:lstStyle/>
          <a:p>
            <a:endParaRPr lang="ar-IQ"/>
          </a:p>
        </p:txBody>
      </p:sp>
      <p:sp>
        <p:nvSpPr>
          <p:cNvPr id="4" name="عنصر نائب للقصاصة الفنية 3"/>
          <p:cNvSpPr>
            <a:spLocks noGrp="1"/>
          </p:cNvSpPr>
          <p:nvPr>
            <p:ph type="clipArt" sz="half" idx="2"/>
          </p:nvPr>
        </p:nvSpPr>
        <p:spPr/>
        <p:txBody>
          <a:bodyPr/>
          <a:lstStyle/>
          <a:p>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31630"/>
            <a:ext cx="9144000" cy="6826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68902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نص 2"/>
          <p:cNvSpPr>
            <a:spLocks noGrp="1"/>
          </p:cNvSpPr>
          <p:nvPr>
            <p:ph type="body" sz="half" idx="1"/>
          </p:nvPr>
        </p:nvSpPr>
        <p:spPr/>
        <p:txBody>
          <a:bodyPr/>
          <a:lstStyle/>
          <a:p>
            <a:endParaRPr lang="ar-IQ"/>
          </a:p>
        </p:txBody>
      </p:sp>
      <p:sp>
        <p:nvSpPr>
          <p:cNvPr id="4" name="عنصر نائب للقصاصة الفنية 3"/>
          <p:cNvSpPr>
            <a:spLocks noGrp="1"/>
          </p:cNvSpPr>
          <p:nvPr>
            <p:ph type="clipArt" sz="half" idx="2"/>
          </p:nvPr>
        </p:nvSpPr>
        <p:spPr/>
        <p:txBody>
          <a:bodyPr/>
          <a:lstStyle/>
          <a:p>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158" y="0"/>
            <a:ext cx="913184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04485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NET" val="6.0.25"/>
  <p:tag name="AS_OS" val="Microsoft Windows NT 10.0.20348.0"/>
  <p:tag name="AS_RELEASE_DATE" val="2023.12.14"/>
  <p:tag name="AS_TITLE" val="Aspose.Slides for .NET6"/>
  <p:tag name="AS_VERSION" val="23.12"/>
</p:tagLst>
</file>

<file path=ppt/theme/theme1.xml><?xml version="1.0" encoding="utf-8"?>
<a:theme xmlns:a="http://schemas.openxmlformats.org/drawingml/2006/main" name="Presentation for report on country">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Century Schoolbook"/>
        <a:ea typeface="Century Schoolbook"/>
        <a:cs typeface="Times New Roman"/>
      </a:majorFont>
      <a:minorFont>
        <a:latin typeface="Century Schoolbook"/>
        <a:ea typeface="Century Schoolbook"/>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ar-IQ"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ar-IQ"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نسق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for report on country</Template>
  <TotalTime>2464</TotalTime>
  <Words>446</Words>
  <Application>Microsoft Office PowerPoint</Application>
  <PresentationFormat>On-screen Show (4:3)</PresentationFormat>
  <Paragraphs>21</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Andalus</vt:lpstr>
      <vt:lpstr>Arial</vt:lpstr>
      <vt:lpstr>Calibri</vt:lpstr>
      <vt:lpstr>Century Schoolbook</vt:lpstr>
      <vt:lpstr>굴림</vt:lpstr>
      <vt:lpstr>Simplified Arabic</vt:lpstr>
      <vt:lpstr>Tahoma</vt:lpstr>
      <vt:lpstr>Times New Roman</vt:lpstr>
      <vt:lpstr>Presentation for report on country</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Enjoy My Fine Releases.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التحليل المكانـي للصناعات الجبسيـة في محافظـة الأنبـار</dc:title>
  <dc:creator>Mariam Hamid</dc:creator>
  <cp:lastModifiedBy>user</cp:lastModifiedBy>
  <cp:revision>128</cp:revision>
  <dcterms:created xsi:type="dcterms:W3CDTF">2020-05-31T18:35:16Z</dcterms:created>
  <dcterms:modified xsi:type="dcterms:W3CDTF">2025-01-16T01:15:31Z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TC010183711025</vt:lpwstr>
  </property>
</Properties>
</file>