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2"/>
  </p:notesMasterIdLst>
  <p:sldIdLst>
    <p:sldId id="256" r:id="rId2"/>
    <p:sldId id="404" r:id="rId3"/>
    <p:sldId id="405" r:id="rId4"/>
    <p:sldId id="406" r:id="rId5"/>
    <p:sldId id="407" r:id="rId6"/>
    <p:sldId id="408" r:id="rId7"/>
    <p:sldId id="409" r:id="rId8"/>
    <p:sldId id="410" r:id="rId9"/>
    <p:sldId id="411" r:id="rId10"/>
    <p:sldId id="292" r:id="rId11"/>
  </p:sldIdLst>
  <p:sldSz cx="9144000" cy="6858000" type="screen4x3"/>
  <p:notesSz cx="6946900" cy="9283700"/>
  <p:custDataLst>
    <p:tags r:id="rId13"/>
  </p:custDataLst>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500" autoAdjust="0"/>
  </p:normalViewPr>
  <p:slideViewPr>
    <p:cSldViewPr>
      <p:cViewPr varScale="1">
        <p:scale>
          <a:sx n="79" d="100"/>
          <a:sy n="79" d="100"/>
        </p:scale>
        <p:origin x="1570" y="67"/>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lvl1pPr algn="l" defTabSz="925513" rtl="1">
              <a:defRPr sz="1200">
                <a:ea typeface="굴림" pitchFamily="34" charset="-127"/>
              </a:defRPr>
            </a:lvl1pPr>
          </a:lstStyle>
          <a:p>
            <a:endParaRPr lang="ar-SA" altLang="ar-IQ"/>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t" anchorCtr="0" compatLnSpc="1">
            <a:prstTxWarp prst="textNoShape">
              <a:avLst/>
            </a:prstTxWarp>
          </a:bodyPr>
          <a:lstStyle/>
          <a:p>
            <a:pPr lvl="0"/>
            <a:r>
              <a:rPr lang="ar-SA" altLang="ar-IQ"/>
              <a:t>انقر لتحريرأنماط نص الشريحة الرئيسية</a:t>
            </a:r>
          </a:p>
          <a:p>
            <a:pPr lvl="1"/>
            <a:r>
              <a:rPr lang="ar-SA" altLang="ar-IQ"/>
              <a:t>المستوى الثاني</a:t>
            </a:r>
          </a:p>
          <a:p>
            <a:pPr lvl="2"/>
            <a:r>
              <a:rPr lang="ar-SA" altLang="ar-IQ"/>
              <a:t>المستوى الثالث</a:t>
            </a:r>
          </a:p>
          <a:p>
            <a:pPr lvl="3"/>
            <a:r>
              <a:rPr lang="ar-SA" altLang="ar-IQ"/>
              <a:t>المستوى الرابع</a:t>
            </a:r>
          </a:p>
          <a:p>
            <a:pPr lvl="4"/>
            <a:r>
              <a:rPr lang="ar-SA" altLang="ar-IQ"/>
              <a:t>المستوى الخامس</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r" defTabSz="925513" rtl="1">
              <a:defRPr sz="1200">
                <a:ea typeface="굴림" pitchFamily="34" charset="-127"/>
              </a:defRPr>
            </a:lvl1pPr>
          </a:lstStyle>
          <a:p>
            <a:endParaRPr lang="ar-SA" altLang="ar-IQ"/>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8" rIns="92738" bIns="46368" numCol="1" anchor="b" anchorCtr="0" compatLnSpc="1">
            <a:prstTxWarp prst="textNoShape">
              <a:avLst/>
            </a:prstTxWarp>
          </a:bodyPr>
          <a:lstStyle>
            <a:lvl1pPr algn="l" defTabSz="925513" rtl="1">
              <a:defRPr sz="1200">
                <a:ea typeface="굴림" pitchFamily="34" charset="-127"/>
              </a:defRPr>
            </a:lvl1pPr>
          </a:lstStyle>
          <a:p>
            <a:fld id="{405D1C12-8E8F-4E9C-BDD2-C0882A9EDD42}" type="slidenum">
              <a:rPr lang="ar-SA" altLang="ar-IQ"/>
              <a:t>‹#›</a:t>
            </a:fld>
            <a:endParaRPr lang="ar-SA" altLang="ar-IQ"/>
          </a:p>
        </p:txBody>
      </p:sp>
    </p:spTree>
    <p:extLst>
      <p:ext uri="{BB962C8B-B14F-4D97-AF65-F5344CB8AC3E}">
        <p14:creationId xmlns:p14="http://schemas.microsoft.com/office/powerpoint/2010/main" val="163177083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r" rtl="1"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ar-SA" altLang="ar-IQ" noProof="0"/>
              <a:t>انقر لتحرير نمط العنوان الرئيسي</a:t>
            </a:r>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ar-SA" altLang="ar-IQ" noProof="0"/>
              <a:t>انقر لتحرير نمط العنوان الثانوي الرئيسي</a:t>
            </a:r>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ar-SA" altLang="ar-IQ"/>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ar-SA" altLang="ar-IQ"/>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8DBC3B4B-E9D0-4275-936D-724755C6F291}" type="slidenum">
              <a:rPr lang="ar-SA" altLang="ar-IQ"/>
              <a:t>‹#›</a:t>
            </a:fld>
            <a:endParaRPr lang="ar-SA" altLang="ar-IQ"/>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2572BD24-A532-4653-888D-7803212BB478}" type="slidenum">
              <a:rPr lang="ar-SA" altLang="ar-IQ"/>
              <a:t>‹#›</a:t>
            </a:fld>
            <a:endParaRPr lang="ar-SA" altLang="ar-IQ"/>
          </a:p>
        </p:txBody>
      </p:sp>
    </p:spTree>
    <p:extLst>
      <p:ext uri="{BB962C8B-B14F-4D97-AF65-F5344CB8AC3E}">
        <p14:creationId xmlns:p14="http://schemas.microsoft.com/office/powerpoint/2010/main" val="2218192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23075" y="225425"/>
            <a:ext cx="1925638" cy="5975350"/>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1042988" y="225425"/>
            <a:ext cx="5627687" cy="597535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5009050B-056F-487D-84CA-E5C31179D47D}" type="slidenum">
              <a:rPr lang="ar-SA" altLang="ar-IQ"/>
              <a:t>‹#›</a:t>
            </a:fld>
            <a:endParaRPr lang="ar-SA" altLang="ar-IQ"/>
          </a:p>
        </p:txBody>
      </p:sp>
    </p:spTree>
    <p:extLst>
      <p:ext uri="{BB962C8B-B14F-4D97-AF65-F5344CB8AC3E}">
        <p14:creationId xmlns:p14="http://schemas.microsoft.com/office/powerpoint/2010/main" val="21298491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عنوان، ونص، وقصاصة فنية">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3776662" cy="489585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قصاصة الفنية 3"/>
          <p:cNvSpPr>
            <a:spLocks noGrp="1"/>
          </p:cNvSpPr>
          <p:nvPr>
            <p:ph type="clipArt" sz="half" idx="2"/>
          </p:nvPr>
        </p:nvSpPr>
        <p:spPr>
          <a:xfrm>
            <a:off x="4972050" y="1304925"/>
            <a:ext cx="3776663" cy="4895850"/>
          </a:xfrm>
        </p:spPr>
        <p:txBody>
          <a:bodyPr/>
          <a:lstStyle/>
          <a:p>
            <a:r>
              <a:rPr lang="ar-SA"/>
              <a:t>انقر فوق الأيقونة لإضافة صورة</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15CC81AA-61AB-4B6E-8D92-A4DECCC543C7}" type="slidenum">
              <a:rPr lang="ar-SA" altLang="ar-IQ"/>
              <a:t>‹#›</a:t>
            </a:fld>
            <a:endParaRPr lang="ar-SA" altLang="ar-IQ"/>
          </a:p>
        </p:txBody>
      </p:sp>
    </p:spTree>
    <p:extLst>
      <p:ext uri="{BB962C8B-B14F-4D97-AF65-F5344CB8AC3E}">
        <p14:creationId xmlns:p14="http://schemas.microsoft.com/office/powerpoint/2010/main" val="15830777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عنوان ونص فوق 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1042988" y="225425"/>
            <a:ext cx="7705725" cy="863600"/>
          </a:xfrm>
        </p:spPr>
        <p:txBody>
          <a:bodyPr/>
          <a:lstStyle/>
          <a:p>
            <a:r>
              <a:rPr lang="ar-SA"/>
              <a:t>انقر لتحرير نمط العنوان الرئيسي</a:t>
            </a:r>
            <a:endParaRPr lang="ar-IQ"/>
          </a:p>
        </p:txBody>
      </p:sp>
      <p:sp>
        <p:nvSpPr>
          <p:cNvPr id="3" name="عنصر نائب للنص 2"/>
          <p:cNvSpPr>
            <a:spLocks noGrp="1"/>
          </p:cNvSpPr>
          <p:nvPr>
            <p:ph type="body" sz="half" idx="1"/>
          </p:nvPr>
        </p:nvSpPr>
        <p:spPr>
          <a:xfrm>
            <a:off x="1042988" y="1304925"/>
            <a:ext cx="7705725" cy="23717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1042988" y="3829050"/>
            <a:ext cx="7705725" cy="2371725"/>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a:xfrm>
            <a:off x="1042988" y="6308725"/>
            <a:ext cx="1838325" cy="349250"/>
          </a:xfrm>
        </p:spPr>
        <p:txBody>
          <a:bodyPr/>
          <a:lstStyle>
            <a:lvl1pPr>
              <a:defRPr/>
            </a:lvl1pPr>
          </a:lstStyle>
          <a:p>
            <a:endParaRPr lang="ar-SA" altLang="ar-IQ"/>
          </a:p>
        </p:txBody>
      </p:sp>
      <p:sp>
        <p:nvSpPr>
          <p:cNvPr id="6" name="عنصر نائب للتذييل 5"/>
          <p:cNvSpPr>
            <a:spLocks noGrp="1"/>
          </p:cNvSpPr>
          <p:nvPr>
            <p:ph type="ftr" sz="quarter" idx="11"/>
          </p:nvPr>
        </p:nvSpPr>
        <p:spPr>
          <a:xfrm>
            <a:off x="3054350" y="6308725"/>
            <a:ext cx="3636963" cy="349250"/>
          </a:xfrm>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a:xfrm>
            <a:off x="6843713" y="6308725"/>
            <a:ext cx="1905000" cy="349250"/>
          </a:xfrm>
        </p:spPr>
        <p:txBody>
          <a:bodyPr/>
          <a:lstStyle>
            <a:lvl1pPr>
              <a:defRPr/>
            </a:lvl1pPr>
          </a:lstStyle>
          <a:p>
            <a:fld id="{0E56D4CF-54C2-4D97-83C7-D1DBBADF684A}" type="slidenum">
              <a:rPr lang="ar-SA" altLang="ar-IQ"/>
              <a:t>‹#›</a:t>
            </a:fld>
            <a:endParaRPr lang="ar-SA" altLang="ar-IQ"/>
          </a:p>
        </p:txBody>
      </p:sp>
    </p:spTree>
    <p:extLst>
      <p:ext uri="{BB962C8B-B14F-4D97-AF65-F5344CB8AC3E}">
        <p14:creationId xmlns:p14="http://schemas.microsoft.com/office/powerpoint/2010/main" val="13491911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B7A026E5-56A9-4AF8-8CA6-DBA85DDF1696}" type="slidenum">
              <a:rPr lang="ar-SA" altLang="ar-IQ"/>
              <a:t>‹#›</a:t>
            </a:fld>
            <a:endParaRPr lang="ar-SA" altLang="ar-IQ"/>
          </a:p>
        </p:txBody>
      </p:sp>
    </p:spTree>
    <p:extLst>
      <p:ext uri="{BB962C8B-B14F-4D97-AF65-F5344CB8AC3E}">
        <p14:creationId xmlns:p14="http://schemas.microsoft.com/office/powerpoint/2010/main" val="2317836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ar-SA" altLang="ar-IQ"/>
          </a:p>
        </p:txBody>
      </p:sp>
      <p:sp>
        <p:nvSpPr>
          <p:cNvPr id="5" name="عنصر نائب للتذييل 4"/>
          <p:cNvSpPr>
            <a:spLocks noGrp="1"/>
          </p:cNvSpPr>
          <p:nvPr>
            <p:ph type="ftr" sz="quarter" idx="11"/>
          </p:nvPr>
        </p:nvSpPr>
        <p:spPr/>
        <p:txBody>
          <a:bodyPr/>
          <a:lstStyle>
            <a:lvl1pPr>
              <a:defRPr/>
            </a:lvl1pPr>
          </a:lstStyle>
          <a:p>
            <a:endParaRPr lang="ar-SA" altLang="ar-IQ"/>
          </a:p>
        </p:txBody>
      </p:sp>
      <p:sp>
        <p:nvSpPr>
          <p:cNvPr id="6" name="عنصر نائب لرقم الشريحة 5"/>
          <p:cNvSpPr>
            <a:spLocks noGrp="1"/>
          </p:cNvSpPr>
          <p:nvPr>
            <p:ph type="sldNum" sz="quarter" idx="12"/>
          </p:nvPr>
        </p:nvSpPr>
        <p:spPr/>
        <p:txBody>
          <a:bodyPr/>
          <a:lstStyle>
            <a:lvl1pPr>
              <a:defRPr/>
            </a:lvl1pPr>
          </a:lstStyle>
          <a:p>
            <a:fld id="{EB427595-81F1-4DC4-B978-A94813136EA0}" type="slidenum">
              <a:rPr lang="ar-SA" altLang="ar-IQ"/>
              <a:t>‹#›</a:t>
            </a:fld>
            <a:endParaRPr lang="ar-SA" altLang="ar-IQ"/>
          </a:p>
        </p:txBody>
      </p:sp>
    </p:spTree>
    <p:extLst>
      <p:ext uri="{BB962C8B-B14F-4D97-AF65-F5344CB8AC3E}">
        <p14:creationId xmlns:p14="http://schemas.microsoft.com/office/powerpoint/2010/main" val="38574784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2863819F-7AC4-4E5E-93E4-31C8F1C72D58}" type="slidenum">
              <a:rPr lang="ar-SA" altLang="ar-IQ"/>
              <a:t>‹#›</a:t>
            </a:fld>
            <a:endParaRPr lang="ar-SA" altLang="ar-IQ"/>
          </a:p>
        </p:txBody>
      </p:sp>
    </p:spTree>
    <p:extLst>
      <p:ext uri="{BB962C8B-B14F-4D97-AF65-F5344CB8AC3E}">
        <p14:creationId xmlns:p14="http://schemas.microsoft.com/office/powerpoint/2010/main" val="37914231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lvl1pPr>
              <a:defRPr/>
            </a:lvl1pPr>
          </a:lstStyle>
          <a:p>
            <a:endParaRPr lang="ar-SA" altLang="ar-IQ"/>
          </a:p>
        </p:txBody>
      </p:sp>
      <p:sp>
        <p:nvSpPr>
          <p:cNvPr id="8" name="عنصر نائب للتذييل 7"/>
          <p:cNvSpPr>
            <a:spLocks noGrp="1"/>
          </p:cNvSpPr>
          <p:nvPr>
            <p:ph type="ftr" sz="quarter" idx="11"/>
          </p:nvPr>
        </p:nvSpPr>
        <p:spPr/>
        <p:txBody>
          <a:bodyPr/>
          <a:lstStyle>
            <a:lvl1pPr>
              <a:defRPr/>
            </a:lvl1pPr>
          </a:lstStyle>
          <a:p>
            <a:endParaRPr lang="ar-SA" altLang="ar-IQ"/>
          </a:p>
        </p:txBody>
      </p:sp>
      <p:sp>
        <p:nvSpPr>
          <p:cNvPr id="9" name="عنصر نائب لرقم الشريحة 8"/>
          <p:cNvSpPr>
            <a:spLocks noGrp="1"/>
          </p:cNvSpPr>
          <p:nvPr>
            <p:ph type="sldNum" sz="quarter" idx="12"/>
          </p:nvPr>
        </p:nvSpPr>
        <p:spPr/>
        <p:txBody>
          <a:bodyPr/>
          <a:lstStyle>
            <a:lvl1pPr>
              <a:defRPr/>
            </a:lvl1pPr>
          </a:lstStyle>
          <a:p>
            <a:fld id="{2B315E09-2D97-4B29-9727-6BC2E00431B4}" type="slidenum">
              <a:rPr lang="ar-SA" altLang="ar-IQ"/>
              <a:t>‹#›</a:t>
            </a:fld>
            <a:endParaRPr lang="ar-SA" altLang="ar-IQ"/>
          </a:p>
        </p:txBody>
      </p:sp>
    </p:spTree>
    <p:extLst>
      <p:ext uri="{BB962C8B-B14F-4D97-AF65-F5344CB8AC3E}">
        <p14:creationId xmlns:p14="http://schemas.microsoft.com/office/powerpoint/2010/main" val="3264868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lvl1pPr>
              <a:defRPr/>
            </a:lvl1pPr>
          </a:lstStyle>
          <a:p>
            <a:endParaRPr lang="ar-SA" altLang="ar-IQ"/>
          </a:p>
        </p:txBody>
      </p:sp>
      <p:sp>
        <p:nvSpPr>
          <p:cNvPr id="4" name="عنصر نائب للتذييل 3"/>
          <p:cNvSpPr>
            <a:spLocks noGrp="1"/>
          </p:cNvSpPr>
          <p:nvPr>
            <p:ph type="ftr" sz="quarter" idx="11"/>
          </p:nvPr>
        </p:nvSpPr>
        <p:spPr/>
        <p:txBody>
          <a:bodyPr/>
          <a:lstStyle>
            <a:lvl1pPr>
              <a:defRPr/>
            </a:lvl1pPr>
          </a:lstStyle>
          <a:p>
            <a:endParaRPr lang="ar-SA" altLang="ar-IQ"/>
          </a:p>
        </p:txBody>
      </p:sp>
      <p:sp>
        <p:nvSpPr>
          <p:cNvPr id="5" name="عنصر نائب لرقم الشريحة 4"/>
          <p:cNvSpPr>
            <a:spLocks noGrp="1"/>
          </p:cNvSpPr>
          <p:nvPr>
            <p:ph type="sldNum" sz="quarter" idx="12"/>
          </p:nvPr>
        </p:nvSpPr>
        <p:spPr/>
        <p:txBody>
          <a:bodyPr/>
          <a:lstStyle>
            <a:lvl1pPr>
              <a:defRPr/>
            </a:lvl1pPr>
          </a:lstStyle>
          <a:p>
            <a:fld id="{A7115CE3-8B10-4BEA-89A9-9E0EEF2C3139}" type="slidenum">
              <a:rPr lang="ar-SA" altLang="ar-IQ"/>
              <a:t>‹#›</a:t>
            </a:fld>
            <a:endParaRPr lang="ar-SA" altLang="ar-IQ"/>
          </a:p>
        </p:txBody>
      </p:sp>
    </p:spTree>
    <p:extLst>
      <p:ext uri="{BB962C8B-B14F-4D97-AF65-F5344CB8AC3E}">
        <p14:creationId xmlns:p14="http://schemas.microsoft.com/office/powerpoint/2010/main" val="1137873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ar-SA" altLang="ar-IQ"/>
          </a:p>
        </p:txBody>
      </p:sp>
      <p:sp>
        <p:nvSpPr>
          <p:cNvPr id="3" name="عنصر نائب للتذييل 2"/>
          <p:cNvSpPr>
            <a:spLocks noGrp="1"/>
          </p:cNvSpPr>
          <p:nvPr>
            <p:ph type="ftr" sz="quarter" idx="11"/>
          </p:nvPr>
        </p:nvSpPr>
        <p:spPr/>
        <p:txBody>
          <a:bodyPr/>
          <a:lstStyle>
            <a:lvl1pPr>
              <a:defRPr/>
            </a:lvl1pPr>
          </a:lstStyle>
          <a:p>
            <a:endParaRPr lang="ar-SA" altLang="ar-IQ"/>
          </a:p>
        </p:txBody>
      </p:sp>
      <p:sp>
        <p:nvSpPr>
          <p:cNvPr id="4" name="عنصر نائب لرقم الشريحة 3"/>
          <p:cNvSpPr>
            <a:spLocks noGrp="1"/>
          </p:cNvSpPr>
          <p:nvPr>
            <p:ph type="sldNum" sz="quarter" idx="12"/>
          </p:nvPr>
        </p:nvSpPr>
        <p:spPr/>
        <p:txBody>
          <a:bodyPr/>
          <a:lstStyle>
            <a:lvl1pPr>
              <a:defRPr/>
            </a:lvl1pPr>
          </a:lstStyle>
          <a:p>
            <a:fld id="{CDA92C04-236D-4BFE-A30E-A29865C985E2}" type="slidenum">
              <a:rPr lang="ar-SA" altLang="ar-IQ"/>
              <a:t>‹#›</a:t>
            </a:fld>
            <a:endParaRPr lang="ar-SA" altLang="ar-IQ"/>
          </a:p>
        </p:txBody>
      </p:sp>
    </p:spTree>
    <p:extLst>
      <p:ext uri="{BB962C8B-B14F-4D97-AF65-F5344CB8AC3E}">
        <p14:creationId xmlns:p14="http://schemas.microsoft.com/office/powerpoint/2010/main" val="107733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E13ED687-4F31-4588-B1A1-159DEBB8B4BD}" type="slidenum">
              <a:rPr lang="ar-SA" altLang="ar-IQ"/>
              <a:t>‹#›</a:t>
            </a:fld>
            <a:endParaRPr lang="ar-SA" altLang="ar-IQ"/>
          </a:p>
        </p:txBody>
      </p:sp>
    </p:spTree>
    <p:extLst>
      <p:ext uri="{BB962C8B-B14F-4D97-AF65-F5344CB8AC3E}">
        <p14:creationId xmlns:p14="http://schemas.microsoft.com/office/powerpoint/2010/main" val="11242273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ar-SA" altLang="ar-IQ"/>
          </a:p>
        </p:txBody>
      </p:sp>
      <p:sp>
        <p:nvSpPr>
          <p:cNvPr id="6" name="عنصر نائب للتذييل 5"/>
          <p:cNvSpPr>
            <a:spLocks noGrp="1"/>
          </p:cNvSpPr>
          <p:nvPr>
            <p:ph type="ftr" sz="quarter" idx="11"/>
          </p:nvPr>
        </p:nvSpPr>
        <p:spPr/>
        <p:txBody>
          <a:bodyPr/>
          <a:lstStyle>
            <a:lvl1pPr>
              <a:defRPr/>
            </a:lvl1pPr>
          </a:lstStyle>
          <a:p>
            <a:endParaRPr lang="ar-SA" altLang="ar-IQ"/>
          </a:p>
        </p:txBody>
      </p:sp>
      <p:sp>
        <p:nvSpPr>
          <p:cNvPr id="7" name="عنصر نائب لرقم الشريحة 6"/>
          <p:cNvSpPr>
            <a:spLocks noGrp="1"/>
          </p:cNvSpPr>
          <p:nvPr>
            <p:ph type="sldNum" sz="quarter" idx="12"/>
          </p:nvPr>
        </p:nvSpPr>
        <p:spPr/>
        <p:txBody>
          <a:bodyPr/>
          <a:lstStyle>
            <a:lvl1pPr>
              <a:defRPr/>
            </a:lvl1pPr>
          </a:lstStyle>
          <a:p>
            <a:fld id="{C66D865D-B7FD-4E9C-81F0-5A2941A6C88A}" type="slidenum">
              <a:rPr lang="ar-SA" altLang="ar-IQ"/>
              <a:t>‹#›</a:t>
            </a:fld>
            <a:endParaRPr lang="ar-SA" altLang="ar-IQ"/>
          </a:p>
        </p:txBody>
      </p:sp>
    </p:spTree>
    <p:extLst>
      <p:ext uri="{BB962C8B-B14F-4D97-AF65-F5344CB8AC3E}">
        <p14:creationId xmlns:p14="http://schemas.microsoft.com/office/powerpoint/2010/main" val="14500024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ar-SA" altLang="ar-IQ"/>
              <a:t>انقر لتحرير نمط عنوان الشريحة الرئيسية</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a:t>انقر لتحريرأنماط نص الشريحة الرئيسية</a:t>
            </a:r>
          </a:p>
          <a:p>
            <a:pPr lvl="1"/>
            <a:r>
              <a:rPr lang="ar-SA" altLang="ar-IQ"/>
              <a:t>المستوى الثاني</a:t>
            </a:r>
          </a:p>
          <a:p>
            <a:pPr lvl="2"/>
            <a:r>
              <a:rPr lang="ar-SA" altLang="ar-IQ"/>
              <a:t>المستوى الثالث</a:t>
            </a:r>
          </a:p>
          <a:p>
            <a:pPr lvl="3"/>
            <a:r>
              <a:rPr lang="ar-SA" altLang="ar-IQ"/>
              <a:t>المستوى الرابع</a:t>
            </a:r>
          </a:p>
          <a:p>
            <a:pPr lvl="4"/>
            <a:r>
              <a:rPr lang="ar-SA" altLang="ar-IQ"/>
              <a:t>المستوى الخامس</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a:defRPr sz="1000">
                <a:latin typeface="+mn-lt"/>
                <a:ea typeface="굴림" pitchFamily="34" charset="-127"/>
              </a:defRPr>
            </a:lvl1pPr>
          </a:lstStyle>
          <a:p>
            <a:endParaRPr lang="ar-SA" altLang="ar-IQ"/>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1">
              <a:defRPr sz="1000">
                <a:latin typeface="+mn-lt"/>
                <a:ea typeface="굴림" pitchFamily="34" charset="-127"/>
              </a:defRPr>
            </a:lvl1pPr>
          </a:lstStyle>
          <a:p>
            <a:endParaRPr lang="ar-SA" altLang="ar-IQ"/>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a:defRPr sz="1000">
                <a:latin typeface="+mn-lt"/>
                <a:ea typeface="굴림" pitchFamily="34" charset="-127"/>
              </a:defRPr>
            </a:lvl1pPr>
          </a:lstStyle>
          <a:p>
            <a:fld id="{4F20EAA7-A23E-4F87-AC6B-228AC2615768}" type="slidenum">
              <a:rPr lang="ar-SA" altLang="ar-IQ"/>
              <a:t>‹#›</a:t>
            </a:fld>
            <a:endParaRPr lang="ar-SA" altLang="ar-IQ"/>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xStyles>
    <p:titleStyle>
      <a:lvl1pPr algn="r" rtl="1" eaLnBrk="1" fontAlgn="base" hangingPunct="1">
        <a:spcBef>
          <a:spcPct val="0"/>
        </a:spcBef>
        <a:spcAft>
          <a:spcPct val="0"/>
        </a:spcAft>
        <a:defRPr sz="3200">
          <a:solidFill>
            <a:schemeClr val="tx1"/>
          </a:solidFill>
          <a:latin typeface="+mj-lt"/>
          <a:ea typeface="+mj-ea"/>
          <a:cs typeface="+mj-cs"/>
        </a:defRPr>
      </a:lvl1pPr>
      <a:lvl2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r" rtl="1"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r" rtl="1"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r" rtl="1"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r" rtl="1"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r" rtl="1"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r" rtl="1"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r" rtl="1"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r" rtl="1"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r" rtl="1"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r" rtl="1"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3059832" y="2708920"/>
            <a:ext cx="5976664" cy="792088"/>
          </a:xfrm>
        </p:spPr>
        <p:txBody>
          <a:bodyPr/>
          <a:lstStyle/>
          <a:p>
            <a:pPr algn="ctr">
              <a:lnSpc>
                <a:spcPct val="115000"/>
              </a:lnSpc>
              <a:spcAft>
                <a:spcPct val="0"/>
              </a:spcAft>
            </a:pP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br>
              <a:rPr lang="ar-IQ" sz="2400" b="1">
                <a:solidFill>
                  <a:schemeClr val="tx2"/>
                </a:solidFill>
                <a:latin typeface="Andalus" panose="02020603050405020304" pitchFamily="18" charset="-78"/>
                <a:ea typeface="Calibri"/>
                <a:cs typeface="Andalus" panose="02020603050405020304" pitchFamily="18" charset="-78"/>
              </a:rPr>
            </a:br>
            <a:endParaRPr lang="ar-SA" altLang="ar-IQ" sz="2400" b="1">
              <a:solidFill>
                <a:schemeClr val="tx2"/>
              </a:solidFill>
              <a:latin typeface="Andalus" panose="02020603050405020304" pitchFamily="18" charset="-78"/>
              <a:cs typeface="Andalus" panose="02020603050405020304" pitchFamily="18" charset="-78"/>
            </a:endParaRPr>
          </a:p>
        </p:txBody>
      </p:sp>
      <p:sp>
        <p:nvSpPr>
          <p:cNvPr id="2" name="مستطيل 1"/>
          <p:cNvSpPr/>
          <p:nvPr/>
        </p:nvSpPr>
        <p:spPr>
          <a:xfrm>
            <a:off x="2771801" y="2348880"/>
            <a:ext cx="6108290" cy="369332"/>
          </a:xfrm>
          <a:prstGeom prst="rect">
            <a:avLst/>
          </a:prstGeom>
        </p:spPr>
        <p:txBody>
          <a:bodyPr wrap="square">
            <a:spAutoFit/>
          </a:bodyPr>
          <a:lstStyle/>
          <a:p>
            <a:pPr lvl="0" rtl="1" fontAlgn="auto">
              <a:spcBef>
                <a:spcPct val="0"/>
              </a:spcBef>
              <a:spcAft>
                <a:spcPct val="0"/>
              </a:spcAft>
            </a:pPr>
            <a:endParaRPr lang="ar-IQ" sz="1800" b="1">
              <a:latin typeface="Arial" panose="020B0604020202020204" pitchFamily="34" charset="0"/>
              <a:cs typeface="+mn-cs"/>
            </a:endParaRPr>
          </a:p>
        </p:txBody>
      </p:sp>
      <p:sp>
        <p:nvSpPr>
          <p:cNvPr id="3" name="عنوان فرعي 2"/>
          <p:cNvSpPr>
            <a:spLocks noGrp="1"/>
          </p:cNvSpPr>
          <p:nvPr>
            <p:ph type="subTitle" idx="1"/>
          </p:nvPr>
        </p:nvSpPr>
        <p:spPr>
          <a:xfrm>
            <a:off x="2771801" y="404664"/>
            <a:ext cx="6192687" cy="4896544"/>
          </a:xfrm>
        </p:spPr>
        <p:txBody>
          <a:bodyPr/>
          <a:lstStyle/>
          <a:p>
            <a:pPr lvl="0" indent="-306705" algn="ctr">
              <a:lnSpc>
                <a:spcPct val="150000"/>
              </a:lnSpc>
              <a:spcAft>
                <a:spcPts val="1000"/>
              </a:spcAft>
              <a:buClr>
                <a:srgbClr val="000000"/>
              </a:buClr>
            </a:pPr>
            <a:r>
              <a:rPr lang="ar-IQ" sz="3200" b="1" dirty="0">
                <a:solidFill>
                  <a:srgbClr val="000000"/>
                </a:solidFill>
                <a:latin typeface="Andalus" panose="02020603050405020304" pitchFamily="18" charset="-78"/>
                <a:ea typeface="Calibri"/>
                <a:cs typeface="Andalus" panose="02020603050405020304" pitchFamily="18" charset="-78"/>
              </a:rPr>
              <a:t>محاضرات في مادة جغرافية </a:t>
            </a:r>
            <a:r>
              <a:rPr lang="ar-IQ" sz="3200" b="1" dirty="0" err="1">
                <a:solidFill>
                  <a:srgbClr val="000000"/>
                </a:solidFill>
                <a:latin typeface="Andalus" panose="02020603050405020304" pitchFamily="18" charset="-78"/>
                <a:ea typeface="Calibri"/>
                <a:cs typeface="Andalus" panose="02020603050405020304" pitchFamily="18" charset="-78"/>
              </a:rPr>
              <a:t>أوراسيا</a:t>
            </a:r>
            <a:r>
              <a:rPr lang="ar-IQ" sz="3200" b="1" dirty="0">
                <a:solidFill>
                  <a:srgbClr val="000000"/>
                </a:solidFill>
                <a:latin typeface="Andalus" panose="02020603050405020304" pitchFamily="18" charset="-78"/>
                <a:ea typeface="Calibri"/>
                <a:cs typeface="Andalus" panose="02020603050405020304" pitchFamily="18" charset="-78"/>
              </a:rPr>
              <a:t> </a:t>
            </a:r>
          </a:p>
          <a:p>
            <a:pPr lvl="0" indent="-306705" algn="ctr">
              <a:lnSpc>
                <a:spcPct val="150000"/>
              </a:lnSpc>
              <a:spcAft>
                <a:spcPts val="1000"/>
              </a:spcAft>
              <a:buClr>
                <a:srgbClr val="000000"/>
              </a:buClr>
            </a:pPr>
            <a:r>
              <a:rPr lang="ar-IQ" sz="3200" b="1" dirty="0">
                <a:solidFill>
                  <a:srgbClr val="000000"/>
                </a:solidFill>
                <a:latin typeface="Andalus" panose="02020603050405020304" pitchFamily="18" charset="-78"/>
                <a:ea typeface="Calibri"/>
                <a:cs typeface="Andalus" panose="02020603050405020304" pitchFamily="18" charset="-78"/>
              </a:rPr>
              <a:t>المرحلة الثانية/ صباحي قسم الجغرافية </a:t>
            </a:r>
          </a:p>
          <a:p>
            <a:pPr lvl="0" indent="-306705" algn="ctr">
              <a:lnSpc>
                <a:spcPct val="150000"/>
              </a:lnSpc>
              <a:spcAft>
                <a:spcPts val="1000"/>
              </a:spcAft>
              <a:buClr>
                <a:srgbClr val="000000"/>
              </a:buClr>
            </a:pPr>
            <a:r>
              <a:rPr lang="ar-IQ" sz="3200" b="1" dirty="0">
                <a:solidFill>
                  <a:srgbClr val="000000"/>
                </a:solidFill>
                <a:latin typeface="Andalus" panose="02020603050405020304" pitchFamily="18" charset="-78"/>
                <a:ea typeface="Calibri"/>
                <a:cs typeface="Andalus" panose="02020603050405020304" pitchFamily="18" charset="-78"/>
              </a:rPr>
              <a:t>كلية التربية –الجامعة المستنصرية</a:t>
            </a:r>
          </a:p>
          <a:p>
            <a:pPr lvl="0" indent="-306705" algn="ctr">
              <a:lnSpc>
                <a:spcPct val="150000"/>
              </a:lnSpc>
              <a:spcAft>
                <a:spcPts val="1000"/>
              </a:spcAft>
              <a:buClr>
                <a:srgbClr val="000000"/>
              </a:buClr>
            </a:pPr>
            <a:r>
              <a:rPr lang="ar-IQ" sz="3200" b="1" dirty="0">
                <a:solidFill>
                  <a:srgbClr val="000000"/>
                </a:solidFill>
                <a:latin typeface="Andalus" panose="02020603050405020304" pitchFamily="18" charset="-78"/>
                <a:ea typeface="Calibri"/>
                <a:cs typeface="Andalus" panose="02020603050405020304" pitchFamily="18" charset="-78"/>
              </a:rPr>
              <a:t>البنية الجيولوجية لقارة </a:t>
            </a:r>
            <a:r>
              <a:rPr lang="ar-IQ" sz="3200" b="1" dirty="0" err="1">
                <a:solidFill>
                  <a:srgbClr val="000000"/>
                </a:solidFill>
                <a:latin typeface="Andalus" panose="02020603050405020304" pitchFamily="18" charset="-78"/>
                <a:ea typeface="Calibri"/>
                <a:cs typeface="Andalus" panose="02020603050405020304" pitchFamily="18" charset="-78"/>
              </a:rPr>
              <a:t>اوربا</a:t>
            </a:r>
            <a:endParaRPr lang="ar-IQ" sz="3200" b="1" dirty="0">
              <a:solidFill>
                <a:srgbClr val="000000"/>
              </a:solidFill>
              <a:latin typeface="Andalus" panose="02020603050405020304" pitchFamily="18" charset="-78"/>
              <a:ea typeface="Calibri"/>
              <a:cs typeface="Andalus" panose="02020603050405020304" pitchFamily="18" charset="-78"/>
            </a:endParaRPr>
          </a:p>
          <a:p>
            <a:pPr lvl="0" indent="-306705" algn="ctr">
              <a:lnSpc>
                <a:spcPct val="150000"/>
              </a:lnSpc>
              <a:spcAft>
                <a:spcPts val="1000"/>
              </a:spcAft>
              <a:buClr>
                <a:srgbClr val="000000"/>
              </a:buClr>
            </a:pPr>
            <a:r>
              <a:rPr lang="ar-IQ" sz="3200" b="1" u="sng" dirty="0" err="1">
                <a:solidFill>
                  <a:srgbClr val="FF0000"/>
                </a:solidFill>
                <a:latin typeface="Andalus" panose="02020603050405020304" pitchFamily="18" charset="-78"/>
                <a:ea typeface="Calibri"/>
                <a:cs typeface="Andalus" panose="02020603050405020304" pitchFamily="18" charset="-78"/>
              </a:rPr>
              <a:t>م.م</a:t>
            </a:r>
            <a:r>
              <a:rPr lang="ar-IQ" sz="3200" b="1" u="sng" dirty="0">
                <a:solidFill>
                  <a:srgbClr val="FF0000"/>
                </a:solidFill>
                <a:latin typeface="Andalus" panose="02020603050405020304" pitchFamily="18" charset="-78"/>
                <a:ea typeface="Calibri"/>
                <a:cs typeface="Andalus" panose="02020603050405020304" pitchFamily="18" charset="-78"/>
              </a:rPr>
              <a:t>.  رغد حسين علي</a:t>
            </a:r>
            <a:endParaRPr lang="en-US" sz="3200" b="1" u="sng" dirty="0">
              <a:solidFill>
                <a:srgbClr val="FF0000"/>
              </a:solidFill>
              <a:latin typeface="Andalus" panose="02020603050405020304" pitchFamily="18" charset="-78"/>
              <a:ea typeface="Calibri"/>
              <a:cs typeface="Andalus" panose="02020603050405020304" pitchFamily="18" charset="-78"/>
            </a:endParaRPr>
          </a:p>
          <a:p>
            <a:pPr indent="-306705" algn="ctr">
              <a:lnSpc>
                <a:spcPct val="150000"/>
              </a:lnSpc>
              <a:spcAft>
                <a:spcPts val="1000"/>
              </a:spcAft>
            </a:pPr>
            <a:endParaRPr lang="en-US" sz="2000" b="1" u="sng" dirty="0">
              <a:latin typeface="Andalus" panose="02020603050405020304" pitchFamily="18" charset="-78"/>
              <a:ea typeface="Calibri"/>
              <a:cs typeface="Andalus" panose="02020603050405020304" pitchFamily="18" charset="-7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وجة 6"/>
          <p:cNvSpPr/>
          <p:nvPr/>
        </p:nvSpPr>
        <p:spPr bwMode="auto">
          <a:xfrm>
            <a:off x="566096" y="2708920"/>
            <a:ext cx="8136904" cy="2714600"/>
          </a:xfrm>
          <a:prstGeom prst="wave">
            <a:avLst>
              <a:gd name="adj1" fmla="val 12500"/>
              <a:gd name="adj2" fmla="val 392"/>
            </a:avLst>
          </a:prstGeom>
          <a:solidFill>
            <a:schemeClr val="tx2">
              <a:lumMod val="40000"/>
              <a:lumOff val="60000"/>
            </a:schemeClr>
          </a:solidFill>
          <a:ln>
            <a:solidFill>
              <a:schemeClr val="tx2">
                <a:lumMod val="40000"/>
                <a:lumOff val="60000"/>
              </a:schemeClr>
            </a:solidFill>
            <a:headEnd type="none" w="med" len="med"/>
            <a:tailEnd type="none" w="med" len="med"/>
          </a:ln>
        </p:spPr>
        <p:style>
          <a:lnRef idx="0">
            <a:schemeClr val="accent2"/>
          </a:lnRef>
          <a:fillRef idx="4294967294">
            <a:schemeClr val="dk2"/>
          </a:fillRef>
          <a:effectRef idx="3">
            <a:schemeClr val="accent2"/>
          </a:effectRef>
          <a:fontRef idx="minor">
            <a:schemeClr val="lt1"/>
          </a:fontRef>
        </p:style>
        <p:txBody>
          <a:bodyPr vert="horz" wrap="none" lIns="91440" tIns="45720" rIns="91440" bIns="45720" numCol="1" rtlCol="1"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pPr>
            <a:r>
              <a:rPr kumimoji="0" lang="ar-IQ" sz="4800" b="1" i="1" u="none" strike="noStrike" cap="all" normalizeH="0" baseline="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Andalus" panose="02020603050405020304" pitchFamily="18" charset="-78"/>
                <a:cs typeface="Andalus" panose="02020603050405020304" pitchFamily="18" charset="-78"/>
              </a:rPr>
              <a:t>نهاية المحاضرة</a:t>
            </a:r>
          </a:p>
        </p:txBody>
      </p:sp>
    </p:spTree>
    <p:extLst>
      <p:ext uri="{BB962C8B-B14F-4D97-AF65-F5344CB8AC3E}">
        <p14:creationId xmlns:p14="http://schemas.microsoft.com/office/powerpoint/2010/main" val="23406498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14A8716-B985-3D02-FA3F-52ED24D5B1B8}"/>
              </a:ext>
            </a:extLst>
          </p:cNvPr>
          <p:cNvSpPr>
            <a:spLocks noGrp="1"/>
          </p:cNvSpPr>
          <p:nvPr>
            <p:ph type="title"/>
          </p:nvPr>
        </p:nvSpPr>
        <p:spPr/>
        <p:txBody>
          <a:bodyPr/>
          <a:lstStyle/>
          <a:p>
            <a:r>
              <a:rPr lang="ar-IQ" dirty="0">
                <a:solidFill>
                  <a:srgbClr val="FF0000"/>
                </a:solidFill>
              </a:rPr>
              <a:t>البنية الجيولوجية لقارة </a:t>
            </a:r>
            <a:r>
              <a:rPr lang="ar-IQ" dirty="0" err="1">
                <a:solidFill>
                  <a:srgbClr val="FF0000"/>
                </a:solidFill>
              </a:rPr>
              <a:t>اوربا</a:t>
            </a:r>
            <a:endParaRPr lang="en-US" dirty="0">
              <a:solidFill>
                <a:srgbClr val="FF0000"/>
              </a:solidFill>
            </a:endParaRPr>
          </a:p>
        </p:txBody>
      </p:sp>
      <p:sp>
        <p:nvSpPr>
          <p:cNvPr id="3" name="عنصر نائب للمحتوى 2">
            <a:extLst>
              <a:ext uri="{FF2B5EF4-FFF2-40B4-BE49-F238E27FC236}">
                <a16:creationId xmlns:a16="http://schemas.microsoft.com/office/drawing/2014/main" id="{C889C698-0ACE-C33B-C8E8-C358DA845886}"/>
              </a:ext>
            </a:extLst>
          </p:cNvPr>
          <p:cNvSpPr>
            <a:spLocks noGrp="1"/>
          </p:cNvSpPr>
          <p:nvPr>
            <p:ph idx="1"/>
          </p:nvPr>
        </p:nvSpPr>
        <p:spPr>
          <a:xfrm>
            <a:off x="251520" y="1304925"/>
            <a:ext cx="8497193" cy="4895850"/>
          </a:xfrm>
        </p:spPr>
        <p:txBody>
          <a:bodyPr/>
          <a:lstStyle/>
          <a:p>
            <a:r>
              <a:rPr lang="ar-IQ" sz="2800" dirty="0"/>
              <a:t>تتشابه قارة أوربا في بنائها مع القارات الأخرى </a:t>
            </a:r>
            <a:r>
              <a:rPr lang="ar-IQ" sz="2800" dirty="0" err="1"/>
              <a:t>فهى</a:t>
            </a:r>
            <a:r>
              <a:rPr lang="ar-IQ" sz="2800" dirty="0"/>
              <a:t> في بعض اجزائها تتكون من كتل قديمة ذات صخور نارية ومتحولة ترجع تاريخها الجيولوجي إلى الزمن </a:t>
            </a:r>
            <a:r>
              <a:rPr lang="ar-IQ" sz="2800" dirty="0" err="1"/>
              <a:t>الأركي</a:t>
            </a:r>
            <a:r>
              <a:rPr lang="ar-IQ" sz="2800" dirty="0"/>
              <a:t> أي ما قبل بليون سنة، ومن هذه الصخور </a:t>
            </a:r>
            <a:r>
              <a:rPr lang="ar-IQ" sz="2800" dirty="0" err="1"/>
              <a:t>الاركية</a:t>
            </a:r>
            <a:r>
              <a:rPr lang="ar-IQ" sz="2800" dirty="0"/>
              <a:t> كانت تتكون قارة </a:t>
            </a:r>
            <a:r>
              <a:rPr lang="ar-IQ" sz="2800" dirty="0" err="1"/>
              <a:t>أنجارا</a:t>
            </a:r>
            <a:r>
              <a:rPr lang="ar-IQ" sz="2800" dirty="0"/>
              <a:t> المدينة التي تمتد من داخل </a:t>
            </a:r>
            <a:r>
              <a:rPr lang="ar-IQ" sz="2800" dirty="0" err="1"/>
              <a:t>سيبريا</a:t>
            </a:r>
            <a:r>
              <a:rPr lang="ar-IQ" sz="2800" dirty="0"/>
              <a:t> إذ بدأ تكوين أوربا كجزء من هذه القارة .</a:t>
            </a:r>
          </a:p>
          <a:p>
            <a:r>
              <a:rPr lang="ar-IQ" sz="2800" dirty="0"/>
              <a:t> وفي هذا الجزء من قارة </a:t>
            </a:r>
            <a:r>
              <a:rPr lang="ar-IQ" sz="2800" dirty="0" err="1"/>
              <a:t>أنجارا</a:t>
            </a:r>
            <a:r>
              <a:rPr lang="ar-IQ" sz="2800" dirty="0"/>
              <a:t> كانت النواة التي تجمعت حولها بقية الأجراء الأخرى التي تكونت في ازمنة التالية للزمن </a:t>
            </a:r>
            <a:r>
              <a:rPr lang="ar-IQ" sz="2800" dirty="0" err="1"/>
              <a:t>الأركي</a:t>
            </a:r>
            <a:r>
              <a:rPr lang="ar-IQ" sz="2800" dirty="0"/>
              <a:t> من رواسب تفتت من النواة الأصلية وترسبت في البحار المحيطة بها</a:t>
            </a:r>
            <a:endParaRPr lang="en-US" sz="2800" dirty="0"/>
          </a:p>
        </p:txBody>
      </p:sp>
    </p:spTree>
    <p:extLst>
      <p:ext uri="{BB962C8B-B14F-4D97-AF65-F5344CB8AC3E}">
        <p14:creationId xmlns:p14="http://schemas.microsoft.com/office/powerpoint/2010/main" val="16346160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AD2592-4AB7-7EFF-1189-8A836CFDBA63}"/>
              </a:ext>
            </a:extLst>
          </p:cNvPr>
          <p:cNvSpPr>
            <a:spLocks noGrp="1"/>
          </p:cNvSpPr>
          <p:nvPr>
            <p:ph type="title"/>
          </p:nvPr>
        </p:nvSpPr>
        <p:spPr/>
        <p:txBody>
          <a:bodyPr/>
          <a:lstStyle/>
          <a:p>
            <a:endParaRPr lang="en-US"/>
          </a:p>
        </p:txBody>
      </p:sp>
      <p:pic>
        <p:nvPicPr>
          <p:cNvPr id="5" name="عنصر نائب للمحتوى 4">
            <a:extLst>
              <a:ext uri="{FF2B5EF4-FFF2-40B4-BE49-F238E27FC236}">
                <a16:creationId xmlns:a16="http://schemas.microsoft.com/office/drawing/2014/main" id="{82F6A248-FC21-112C-DAFE-3D7F5CC694FF}"/>
              </a:ext>
            </a:extLst>
          </p:cNvPr>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19989484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9863FE-6A4F-5A45-567B-5153435D0C01}"/>
              </a:ext>
            </a:extLst>
          </p:cNvPr>
          <p:cNvSpPr>
            <a:spLocks noGrp="1"/>
          </p:cNvSpPr>
          <p:nvPr>
            <p:ph type="title"/>
          </p:nvPr>
        </p:nvSpPr>
        <p:spPr/>
        <p:txBody>
          <a:bodyPr/>
          <a:lstStyle/>
          <a:p>
            <a:endParaRPr lang="en-US"/>
          </a:p>
        </p:txBody>
      </p:sp>
      <p:pic>
        <p:nvPicPr>
          <p:cNvPr id="5" name="عنصر نائب للمحتوى 4">
            <a:extLst>
              <a:ext uri="{FF2B5EF4-FFF2-40B4-BE49-F238E27FC236}">
                <a16:creationId xmlns:a16="http://schemas.microsoft.com/office/drawing/2014/main" id="{B72911D1-B56D-3515-FC58-E37D0B948651}"/>
              </a:ext>
            </a:extLst>
          </p:cNvPr>
          <p:cNvPicPr>
            <a:picLocks noGrp="1" noChangeAspect="1"/>
          </p:cNvPicPr>
          <p:nvPr>
            <p:ph idx="1"/>
          </p:nvPr>
        </p:nvPicPr>
        <p:blipFill>
          <a:blip r:embed="rId2"/>
          <a:stretch>
            <a:fillRect/>
          </a:stretch>
        </p:blipFill>
        <p:spPr>
          <a:xfrm>
            <a:off x="0" y="0"/>
            <a:ext cx="9144000" cy="6858000"/>
          </a:xfrm>
        </p:spPr>
      </p:pic>
    </p:spTree>
    <p:extLst>
      <p:ext uri="{BB962C8B-B14F-4D97-AF65-F5344CB8AC3E}">
        <p14:creationId xmlns:p14="http://schemas.microsoft.com/office/powerpoint/2010/main" val="2462887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A40EEA8-30B1-0FB4-8E8E-A2609D94A00B}"/>
              </a:ext>
            </a:extLst>
          </p:cNvPr>
          <p:cNvSpPr>
            <a:spLocks noGrp="1"/>
          </p:cNvSpPr>
          <p:nvPr>
            <p:ph type="title"/>
          </p:nvPr>
        </p:nvSpPr>
        <p:spPr/>
        <p:txBody>
          <a:bodyPr/>
          <a:lstStyle/>
          <a:p>
            <a:endParaRPr lang="en-US"/>
          </a:p>
        </p:txBody>
      </p:sp>
      <p:sp>
        <p:nvSpPr>
          <p:cNvPr id="3" name="عنصر نائب للمحتوى 2">
            <a:extLst>
              <a:ext uri="{FF2B5EF4-FFF2-40B4-BE49-F238E27FC236}">
                <a16:creationId xmlns:a16="http://schemas.microsoft.com/office/drawing/2014/main" id="{E4453969-0FC3-E435-0D53-5362078B2323}"/>
              </a:ext>
            </a:extLst>
          </p:cNvPr>
          <p:cNvSpPr>
            <a:spLocks noGrp="1"/>
          </p:cNvSpPr>
          <p:nvPr>
            <p:ph idx="1"/>
          </p:nvPr>
        </p:nvSpPr>
        <p:spPr>
          <a:xfrm>
            <a:off x="467544" y="1304925"/>
            <a:ext cx="8281169" cy="4895850"/>
          </a:xfrm>
        </p:spPr>
        <p:txBody>
          <a:bodyPr/>
          <a:lstStyle/>
          <a:p>
            <a:r>
              <a:rPr lang="ar-IQ" dirty="0"/>
              <a:t>ثم تعرضت بعد ذلك لحركات تكتونية أدت إلى ارتفاعها مع مرور الزمن وظهورها فوق مستوى سطح البحر. ومن هذا يتبين أن أرض أوروبا تتألف من تكوينات ترجع في عمرها إلى أزمان جيولوجية مختلفة ، فإلى جانب الصخور النارية توجد الصخور الرسوبية التي أثرت عليها عوامل التعرية سواء الجليدية أو النهرية أو الهوائية وارسبتها في الأجزاء المنخفضة كتلك التي أرسبت في السهل الأوربي العظيم</a:t>
            </a:r>
            <a:endParaRPr lang="en-US" dirty="0"/>
          </a:p>
        </p:txBody>
      </p:sp>
    </p:spTree>
    <p:extLst>
      <p:ext uri="{BB962C8B-B14F-4D97-AF65-F5344CB8AC3E}">
        <p14:creationId xmlns:p14="http://schemas.microsoft.com/office/powerpoint/2010/main" val="29469554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86C666-CB49-20C2-CFEA-A7428A53E05A}"/>
              </a:ext>
            </a:extLst>
          </p:cNvPr>
          <p:cNvSpPr>
            <a:spLocks noGrp="1"/>
          </p:cNvSpPr>
          <p:nvPr>
            <p:ph type="title"/>
          </p:nvPr>
        </p:nvSpPr>
        <p:spPr/>
        <p:txBody>
          <a:bodyPr/>
          <a:lstStyle/>
          <a:p>
            <a:endParaRPr lang="en-US"/>
          </a:p>
        </p:txBody>
      </p:sp>
      <p:pic>
        <p:nvPicPr>
          <p:cNvPr id="5" name="عنصر نائب للمحتوى 4">
            <a:extLst>
              <a:ext uri="{FF2B5EF4-FFF2-40B4-BE49-F238E27FC236}">
                <a16:creationId xmlns:a16="http://schemas.microsoft.com/office/drawing/2014/main" id="{0B1ED1F7-35C0-93E9-6C11-4BEE2CA729B4}"/>
              </a:ext>
            </a:extLst>
          </p:cNvPr>
          <p:cNvPicPr>
            <a:picLocks noGrp="1" noChangeAspect="1"/>
          </p:cNvPicPr>
          <p:nvPr>
            <p:ph idx="1"/>
          </p:nvPr>
        </p:nvPicPr>
        <p:blipFill>
          <a:blip r:embed="rId2"/>
          <a:stretch>
            <a:fillRect/>
          </a:stretch>
        </p:blipFill>
        <p:spPr>
          <a:xfrm>
            <a:off x="0" y="0"/>
            <a:ext cx="9143999" cy="6858000"/>
          </a:xfrm>
        </p:spPr>
      </p:pic>
    </p:spTree>
    <p:extLst>
      <p:ext uri="{BB962C8B-B14F-4D97-AF65-F5344CB8AC3E}">
        <p14:creationId xmlns:p14="http://schemas.microsoft.com/office/powerpoint/2010/main" val="10529798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13E9FA3-1992-C276-560C-CC5B43590A4D}"/>
              </a:ext>
            </a:extLst>
          </p:cNvPr>
          <p:cNvSpPr>
            <a:spLocks noGrp="1"/>
          </p:cNvSpPr>
          <p:nvPr>
            <p:ph type="title"/>
          </p:nvPr>
        </p:nvSpPr>
        <p:spPr/>
        <p:txBody>
          <a:bodyPr/>
          <a:lstStyle/>
          <a:p>
            <a:endParaRPr lang="en-US"/>
          </a:p>
        </p:txBody>
      </p:sp>
      <p:sp>
        <p:nvSpPr>
          <p:cNvPr id="3" name="عنصر نائب للمحتوى 2">
            <a:extLst>
              <a:ext uri="{FF2B5EF4-FFF2-40B4-BE49-F238E27FC236}">
                <a16:creationId xmlns:a16="http://schemas.microsoft.com/office/drawing/2014/main" id="{70EAF526-D7C6-C000-7355-633B01810671}"/>
              </a:ext>
            </a:extLst>
          </p:cNvPr>
          <p:cNvSpPr>
            <a:spLocks noGrp="1"/>
          </p:cNvSpPr>
          <p:nvPr>
            <p:ph idx="1"/>
          </p:nvPr>
        </p:nvSpPr>
        <p:spPr/>
        <p:txBody>
          <a:bodyPr/>
          <a:lstStyle/>
          <a:p>
            <a:r>
              <a:rPr lang="ar-IQ" dirty="0"/>
              <a:t>وتقسم أوربا </a:t>
            </a:r>
            <a:r>
              <a:rPr lang="ar-IQ" dirty="0" err="1"/>
              <a:t>بنوياً</a:t>
            </a:r>
            <a:r>
              <a:rPr lang="ar-IQ" dirty="0"/>
              <a:t> إلى قسمين كبيرين هما:-</a:t>
            </a:r>
          </a:p>
          <a:p>
            <a:endParaRPr lang="ar-IQ" dirty="0"/>
          </a:p>
          <a:p>
            <a:r>
              <a:rPr lang="ar-IQ" dirty="0"/>
              <a:t>القسم الشرقي :- وهي عبارة عن سهول فسيحة</a:t>
            </a:r>
          </a:p>
          <a:p>
            <a:endParaRPr lang="ar-IQ" dirty="0"/>
          </a:p>
          <a:p>
            <a:r>
              <a:rPr lang="ar-IQ" dirty="0"/>
              <a:t>القسم الشمال الغربي والجنوب الغربي : ويمتاز بتضاريس متنوعة وعموماً فأن قارة </a:t>
            </a:r>
            <a:r>
              <a:rPr lang="ar-IQ" dirty="0" err="1"/>
              <a:t>اوربا</a:t>
            </a:r>
            <a:r>
              <a:rPr lang="ar-IQ" dirty="0"/>
              <a:t> قد مرت  بأربع حركات تكتونية هي:- </a:t>
            </a:r>
          </a:p>
          <a:p>
            <a:pPr marL="0" indent="0">
              <a:buNone/>
            </a:pPr>
            <a:endParaRPr lang="ar-IQ" dirty="0"/>
          </a:p>
        </p:txBody>
      </p:sp>
    </p:spTree>
    <p:extLst>
      <p:ext uri="{BB962C8B-B14F-4D97-AF65-F5344CB8AC3E}">
        <p14:creationId xmlns:p14="http://schemas.microsoft.com/office/powerpoint/2010/main" val="1423311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A637970-AF27-9DB5-6990-B6F49E9528CB}"/>
              </a:ext>
            </a:extLst>
          </p:cNvPr>
          <p:cNvSpPr>
            <a:spLocks noGrp="1"/>
          </p:cNvSpPr>
          <p:nvPr>
            <p:ph type="title"/>
          </p:nvPr>
        </p:nvSpPr>
        <p:spPr/>
        <p:txBody>
          <a:bodyPr/>
          <a:lstStyle/>
          <a:p>
            <a:endParaRPr lang="en-US"/>
          </a:p>
        </p:txBody>
      </p:sp>
      <p:sp>
        <p:nvSpPr>
          <p:cNvPr id="3" name="عنصر نائب للمحتوى 2">
            <a:extLst>
              <a:ext uri="{FF2B5EF4-FFF2-40B4-BE49-F238E27FC236}">
                <a16:creationId xmlns:a16="http://schemas.microsoft.com/office/drawing/2014/main" id="{51ADAAA1-A43B-6206-D15C-2610301843A3}"/>
              </a:ext>
            </a:extLst>
          </p:cNvPr>
          <p:cNvSpPr>
            <a:spLocks noGrp="1"/>
          </p:cNvSpPr>
          <p:nvPr>
            <p:ph idx="1"/>
          </p:nvPr>
        </p:nvSpPr>
        <p:spPr>
          <a:xfrm>
            <a:off x="179512" y="1304925"/>
            <a:ext cx="8784976" cy="4895850"/>
          </a:xfrm>
        </p:spPr>
        <p:txBody>
          <a:bodyPr/>
          <a:lstStyle/>
          <a:p>
            <a:pPr marL="0" indent="0">
              <a:buNone/>
            </a:pPr>
            <a:r>
              <a:rPr lang="ar-IQ" dirty="0"/>
              <a:t>1- حركة </a:t>
            </a:r>
            <a:r>
              <a:rPr lang="ar-IQ" dirty="0" err="1"/>
              <a:t>ماقبل</a:t>
            </a:r>
            <a:r>
              <a:rPr lang="ar-IQ" dirty="0"/>
              <a:t> </a:t>
            </a:r>
            <a:r>
              <a:rPr lang="ar-IQ" dirty="0" err="1"/>
              <a:t>الكمبري</a:t>
            </a:r>
            <a:r>
              <a:rPr lang="ar-IQ" dirty="0"/>
              <a:t> </a:t>
            </a:r>
            <a:r>
              <a:rPr lang="en-US" dirty="0"/>
              <a:t>Pre-</a:t>
            </a:r>
            <a:r>
              <a:rPr lang="en-US" dirty="0" err="1"/>
              <a:t>Cambrain</a:t>
            </a:r>
            <a:r>
              <a:rPr lang="en-US" dirty="0"/>
              <a:t> : </a:t>
            </a:r>
            <a:r>
              <a:rPr lang="ar-IQ" dirty="0"/>
              <a:t>تتركز حول </a:t>
            </a:r>
            <a:r>
              <a:rPr lang="ar-IQ"/>
              <a:t>بحر البلطيق حيث </a:t>
            </a:r>
            <a:r>
              <a:rPr lang="ar-IQ" dirty="0"/>
              <a:t>نجد كتلاً ضخمة من </a:t>
            </a:r>
            <a:r>
              <a:rPr lang="ar-IQ" dirty="0" err="1"/>
              <a:t>الكرانيت</a:t>
            </a:r>
            <a:r>
              <a:rPr lang="ar-IQ" dirty="0"/>
              <a:t> والصخور المتحولة التي تكون مسطحا ارضا يتصف بتضاريس منخفضة تعرف </a:t>
            </a:r>
            <a:r>
              <a:rPr lang="ar-IQ" dirty="0" err="1"/>
              <a:t>جيلوجيا</a:t>
            </a:r>
            <a:r>
              <a:rPr lang="ar-IQ" dirty="0"/>
              <a:t> </a:t>
            </a:r>
            <a:r>
              <a:rPr lang="ar-IQ" dirty="0" err="1"/>
              <a:t>بأسم</a:t>
            </a:r>
            <a:r>
              <a:rPr lang="ar-IQ" dirty="0"/>
              <a:t> الدرع البلطي </a:t>
            </a:r>
            <a:r>
              <a:rPr lang="en-US" dirty="0"/>
              <a:t>Baltic Shield </a:t>
            </a:r>
            <a:r>
              <a:rPr lang="ar-IQ" dirty="0"/>
              <a:t>وتعود للزمن الأول ويستمر هذا الدرع تحت السهل العظيم مدفونا تحت </a:t>
            </a:r>
            <a:r>
              <a:rPr lang="ar-IQ" dirty="0" err="1"/>
              <a:t>ارسابات</a:t>
            </a:r>
            <a:r>
              <a:rPr lang="ar-IQ" dirty="0"/>
              <a:t> حديثة</a:t>
            </a:r>
          </a:p>
          <a:p>
            <a:endParaRPr lang="ar-IQ" dirty="0"/>
          </a:p>
          <a:p>
            <a:r>
              <a:rPr lang="ar-IQ" dirty="0"/>
              <a:t>تانيا - الحركة </a:t>
            </a:r>
            <a:r>
              <a:rPr lang="ar-IQ" dirty="0" err="1"/>
              <a:t>الكاليدونية</a:t>
            </a:r>
            <a:r>
              <a:rPr lang="ar-IQ" dirty="0"/>
              <a:t> - </a:t>
            </a:r>
            <a:r>
              <a:rPr lang="en-US" dirty="0"/>
              <a:t>Caledonian </a:t>
            </a:r>
            <a:r>
              <a:rPr lang="ar-IQ" dirty="0" err="1"/>
              <a:t>بدات</a:t>
            </a:r>
            <a:r>
              <a:rPr lang="ar-IQ" dirty="0"/>
              <a:t> هذه الحركة في </a:t>
            </a:r>
            <a:r>
              <a:rPr lang="ar-IQ" dirty="0" err="1"/>
              <a:t>العصرالسيلوري</a:t>
            </a:r>
            <a:r>
              <a:rPr lang="ar-IQ" dirty="0"/>
              <a:t> فعلية الزمن الأول : فآثرت على الجهات الشمالية الغربية من أوربا - حيث نتج عنها رفع الترسبات التي تكونت حول الكتلة القديمة (الدرع البلطي ) ، وصاحب هذا الرفع تحول هذه التكوينات الرسوبية  الى صخور متحولة . ونتج عن هذه الحركة مجموعة من المرتفعات الجبلية ، وتصنف من الشمال الشرقي الى الجنوب الغربي متمثلة : بالمرتفعات الاسكندنافية . ومرتفعات غرب </a:t>
            </a:r>
            <a:r>
              <a:rPr lang="ar-IQ" dirty="0" err="1"/>
              <a:t>ایرلنده</a:t>
            </a:r>
            <a:r>
              <a:rPr lang="ar-IQ" dirty="0"/>
              <a:t> و </a:t>
            </a:r>
            <a:r>
              <a:rPr lang="ar-IQ" dirty="0" err="1"/>
              <a:t>ویلز</a:t>
            </a:r>
            <a:r>
              <a:rPr lang="ar-IQ" dirty="0"/>
              <a:t> ...</a:t>
            </a:r>
          </a:p>
          <a:p>
            <a:endParaRPr lang="ar-IQ" dirty="0"/>
          </a:p>
          <a:p>
            <a:endParaRPr lang="en-US" dirty="0"/>
          </a:p>
        </p:txBody>
      </p:sp>
    </p:spTree>
    <p:extLst>
      <p:ext uri="{BB962C8B-B14F-4D97-AF65-F5344CB8AC3E}">
        <p14:creationId xmlns:p14="http://schemas.microsoft.com/office/powerpoint/2010/main" val="9691525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C502173-A6A3-735A-B4AD-E623CBCE0DD3}"/>
              </a:ext>
            </a:extLst>
          </p:cNvPr>
          <p:cNvSpPr>
            <a:spLocks noGrp="1"/>
          </p:cNvSpPr>
          <p:nvPr>
            <p:ph type="title"/>
          </p:nvPr>
        </p:nvSpPr>
        <p:spPr/>
        <p:txBody>
          <a:bodyPr/>
          <a:lstStyle/>
          <a:p>
            <a:endParaRPr lang="en-US"/>
          </a:p>
        </p:txBody>
      </p:sp>
      <p:pic>
        <p:nvPicPr>
          <p:cNvPr id="5" name="عنصر نائب للمحتوى 4">
            <a:extLst>
              <a:ext uri="{FF2B5EF4-FFF2-40B4-BE49-F238E27FC236}">
                <a16:creationId xmlns:a16="http://schemas.microsoft.com/office/drawing/2014/main" id="{2A0874CB-6BD6-44B1-DDAA-8322B496CC34}"/>
              </a:ext>
            </a:extLst>
          </p:cNvPr>
          <p:cNvPicPr>
            <a:picLocks noGrp="1" noChangeAspect="1"/>
          </p:cNvPicPr>
          <p:nvPr>
            <p:ph idx="1"/>
          </p:nvPr>
        </p:nvPicPr>
        <p:blipFill>
          <a:blip r:embed="rId2"/>
          <a:stretch>
            <a:fillRect/>
          </a:stretch>
        </p:blipFill>
        <p:spPr>
          <a:xfrm>
            <a:off x="0" y="0"/>
            <a:ext cx="9144000" cy="7029400"/>
          </a:xfrm>
        </p:spPr>
      </p:pic>
    </p:spTree>
    <p:extLst>
      <p:ext uri="{BB962C8B-B14F-4D97-AF65-F5344CB8AC3E}">
        <p14:creationId xmlns:p14="http://schemas.microsoft.com/office/powerpoint/2010/main" val="22407428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6.0.25"/>
  <p:tag name="AS_OS" val="Microsoft Windows NT 10.0.20348.0"/>
  <p:tag name="AS_RELEASE_DATE" val="2023.12.14"/>
  <p:tag name="AS_TITLE" val="Aspose.Slides for .NET6"/>
  <p:tag name="AS_VERSION" val="23.12"/>
</p:tagLst>
</file>

<file path=ppt/theme/theme1.xml><?xml version="1.0" encoding="utf-8"?>
<a:theme xmlns:a="http://schemas.openxmlformats.org/drawingml/2006/main" name="Presentation for report on country">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Century Schoolbook"/>
        <a:cs typeface="Times New Roman"/>
      </a:majorFont>
      <a:minorFont>
        <a:latin typeface="Century Schoolbook"/>
        <a:ea typeface="Century Schoolbook"/>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ar-IQ"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6345</TotalTime>
  <Words>357</Words>
  <Application>Microsoft Office PowerPoint</Application>
  <PresentationFormat>عرض على الشاشة (4:3)</PresentationFormat>
  <Paragraphs>19</Paragraphs>
  <Slides>10</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10</vt:i4>
      </vt:variant>
    </vt:vector>
  </HeadingPairs>
  <TitlesOfParts>
    <vt:vector size="16" baseType="lpstr">
      <vt:lpstr>Andalus</vt:lpstr>
      <vt:lpstr>Arial</vt:lpstr>
      <vt:lpstr>Century Schoolbook</vt:lpstr>
      <vt:lpstr>Tahoma</vt:lpstr>
      <vt:lpstr>Times New Roman</vt:lpstr>
      <vt:lpstr>Presentation for report on country</vt:lpstr>
      <vt:lpstr>               </vt:lpstr>
      <vt:lpstr>البنية الجيولوجية لقارة اوربا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التحليل المكانـي للصناعات الجبسيـة في محافظـة الأنبـار</dc:title>
  <dc:creator>Mariam Hamid</dc:creator>
  <cp:lastModifiedBy>lenovo</cp:lastModifiedBy>
  <cp:revision>199</cp:revision>
  <dcterms:created xsi:type="dcterms:W3CDTF">2020-05-31T18:35:16Z</dcterms:created>
  <dcterms:modified xsi:type="dcterms:W3CDTF">2025-02-06T18:45:25Z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TC010183711025</vt:lpwstr>
  </property>
</Properties>
</file>