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beginner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الاولى / قسم التاريخ </a:t>
            </a:r>
          </a:p>
          <a:p>
            <a:r>
              <a:rPr lang="ar-IQ" dirty="0" smtClean="0"/>
              <a:t>المادة: اللغة الانكليزية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2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97125" cy="1007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5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2960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16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38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392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1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Headway beginner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beginner</dc:title>
  <dc:creator>aa</dc:creator>
  <cp:lastModifiedBy>aa</cp:lastModifiedBy>
  <cp:revision>1</cp:revision>
  <dcterms:created xsi:type="dcterms:W3CDTF">2006-08-16T00:00:00Z</dcterms:created>
  <dcterms:modified xsi:type="dcterms:W3CDTF">2024-05-27T12:17:38Z</dcterms:modified>
</cp:coreProperties>
</file>