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Beginner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الاولى/ قسم التاريخ </a:t>
            </a:r>
          </a:p>
          <a:p>
            <a:r>
              <a:rPr lang="ar-IQ" dirty="0" smtClean="0"/>
              <a:t>كلية التربية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0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7150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43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00799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6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30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7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00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36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Beginner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Beginner</dc:title>
  <dc:creator>aa</dc:creator>
  <cp:lastModifiedBy>aa</cp:lastModifiedBy>
  <cp:revision>1</cp:revision>
  <dcterms:created xsi:type="dcterms:W3CDTF">2006-08-16T00:00:00Z</dcterms:created>
  <dcterms:modified xsi:type="dcterms:W3CDTF">2024-07-24T00:29:58Z</dcterms:modified>
</cp:coreProperties>
</file>