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pre- intermediate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الثانية/ </a:t>
            </a:r>
            <a:r>
              <a:rPr lang="ar-IQ" smtClean="0"/>
              <a:t>قسم </a:t>
            </a:r>
            <a:r>
              <a:rPr lang="ar-IQ" smtClean="0"/>
              <a:t>التاريخ </a:t>
            </a:r>
            <a:endParaRPr lang="ar-IQ" dirty="0" smtClean="0"/>
          </a:p>
          <a:p>
            <a:r>
              <a:rPr lang="ar-IQ" dirty="0" smtClean="0"/>
              <a:t>المادة: اللغة الانكليزية </a:t>
            </a:r>
          </a:p>
          <a:p>
            <a:r>
              <a:rPr lang="ar-IQ" dirty="0" smtClean="0"/>
              <a:t>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3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9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9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72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3058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02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924800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38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9342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90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Headway pre- intermediate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pre- intermediate</dc:title>
  <dc:creator>aa</dc:creator>
  <cp:lastModifiedBy>aa</cp:lastModifiedBy>
  <cp:revision>2</cp:revision>
  <dcterms:created xsi:type="dcterms:W3CDTF">2006-08-16T00:00:00Z</dcterms:created>
  <dcterms:modified xsi:type="dcterms:W3CDTF">2024-07-27T22:16:42Z</dcterms:modified>
</cp:coreProperties>
</file>