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8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9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0789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82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97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78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64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1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9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8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1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1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5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12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7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6" indent="-342906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المحاضرة الأولى: مدخل إلى طرائق تدريس اللغة العربية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lang="ar-IQ" dirty="0" smtClean="0"/>
              <a:t>تدريس اللغة العربية</a:t>
            </a:r>
          </a:p>
          <a:p>
            <a:r>
              <a:rPr lang="ar-IQ" dirty="0"/>
              <a:t>أ.م.د حمدي 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مفاهيم أساسية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الطريقة: الخطة العامة لتحقيق أهداف الدرس.</a:t>
            </a:r>
          </a:p>
          <a:p>
            <a:r>
              <a:t>• الأسلوب: الكيفية الخاصة التي ينفذ بها المعلم الطريقة.</a:t>
            </a:r>
          </a:p>
          <a:p>
            <a:r>
              <a:t>• الوسيلة: أداة أو مادة تعليمية لدعم الطريقة.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معرفة طرائق التدريس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تحقيق الأهداف التعليمية بفاعلية.</a:t>
            </a:r>
          </a:p>
          <a:p>
            <a:r>
              <a:t>• مراعاة الفروق الفردية.</a:t>
            </a:r>
          </a:p>
          <a:p>
            <a:r>
              <a:t>• زيادة تفاعل الطلبة.</a:t>
            </a:r>
          </a:p>
          <a:p>
            <a:r>
              <a:t>• تسهيل تعلم المهارات اللغوية الأربع.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تعليم اللغة العربية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نظام نحوي وصرفي معقد.</a:t>
            </a:r>
          </a:p>
          <a:p>
            <a:r>
              <a:t>• ثراء في المفردات والتراكيب.</a:t>
            </a:r>
          </a:p>
          <a:p>
            <a:r>
              <a:t>• التوازن بين القواعد والممارسة.</a:t>
            </a:r>
          </a:p>
          <a:p>
            <a:r>
              <a:t>• الربط بحياة المتعلم.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الاتجاهات الحديثة في طرائق التدريس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الطريقة التواصلية.</a:t>
            </a:r>
          </a:p>
          <a:p>
            <a:r>
              <a:t>• التعلم التعاوني.</a:t>
            </a:r>
          </a:p>
          <a:p>
            <a:r>
              <a:t>• التعلم النشط.</a:t>
            </a:r>
          </a:p>
          <a:p>
            <a:r>
              <a:t>• التعليم المدمج.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مقترحة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مناقشة: الفرق بين الطريقة والوسيلة.</a:t>
            </a:r>
          </a:p>
          <a:p>
            <a:r>
              <a:t>• نشاط جماعي: مواقف تدريسية مشوقة.</a:t>
            </a:r>
          </a:p>
          <a:p>
            <a:r>
              <a:t>• ورشة: تصميم موقف باستخدام وسيلة تعليمية.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التدريس عملية تواصلية.</a:t>
            </a:r>
          </a:p>
          <a:p>
            <a:r>
              <a:t>• اختيار الطريقة يعتمد على مستوى الطلاب والمحتوى والأهداف.</a:t>
            </a:r>
          </a:p>
          <a:p>
            <a:r>
              <a:t>• المعلم الناجح يعرف أكثر من طريقة ويختار الأنسب.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178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Ion</vt:lpstr>
      <vt:lpstr>المحاضرة الأولى: مدخل إلى طرائق تدريس اللغة العربية</vt:lpstr>
      <vt:lpstr>مفاهيم أساسية</vt:lpstr>
      <vt:lpstr>أهمية معرفة طرائق التدريس</vt:lpstr>
      <vt:lpstr>خصائص تعليم اللغة العربية</vt:lpstr>
      <vt:lpstr>الاتجاهات الحديثة في طرائق التدريس</vt:lpstr>
      <vt:lpstr>أنشطة مقترحة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الأولى: مدخل إلى طرائق تدريس اللغة العربية</dc:title>
  <dc:subject/>
  <dc:creator/>
  <cp:keywords/>
  <dc:description>generated using python-pptx</dc:description>
  <cp:lastModifiedBy>Windows</cp:lastModifiedBy>
  <cp:revision>2</cp:revision>
  <dcterms:created xsi:type="dcterms:W3CDTF">2013-01-27T09:14:16Z</dcterms:created>
  <dcterms:modified xsi:type="dcterms:W3CDTF">2025-10-02T06:07:50Z</dcterms:modified>
  <cp:category/>
</cp:coreProperties>
</file>