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44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018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180089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6666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013951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7045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7110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832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76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340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602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00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276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049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294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21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192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dirty="0" err="1"/>
              <a:t>المحاضرة</a:t>
            </a:r>
            <a:r>
              <a:rPr dirty="0"/>
              <a:t> </a:t>
            </a:r>
            <a:r>
              <a:rPr dirty="0" err="1"/>
              <a:t>الثانية</a:t>
            </a:r>
            <a:r>
              <a:rPr dirty="0"/>
              <a:t>: </a:t>
            </a:r>
            <a:r>
              <a:rPr dirty="0" err="1"/>
              <a:t>الأهداف</a:t>
            </a:r>
            <a:r>
              <a:rPr dirty="0"/>
              <a:t> </a:t>
            </a:r>
            <a:r>
              <a:rPr dirty="0" err="1"/>
              <a:t>التعليمية</a:t>
            </a:r>
            <a:r>
              <a:rPr dirty="0"/>
              <a:t> </a:t>
            </a:r>
            <a:r>
              <a:rPr dirty="0" err="1"/>
              <a:t>في</a:t>
            </a:r>
            <a:r>
              <a:rPr dirty="0"/>
              <a:t> </a:t>
            </a:r>
            <a:r>
              <a:rPr dirty="0" err="1"/>
              <a:t>تدريس</a:t>
            </a:r>
            <a:r>
              <a:rPr dirty="0"/>
              <a:t> </a:t>
            </a:r>
            <a:r>
              <a:rPr dirty="0" err="1"/>
              <a:t>اللغة</a:t>
            </a:r>
            <a:r>
              <a:rPr dirty="0"/>
              <a:t> </a:t>
            </a:r>
            <a:r>
              <a:rPr dirty="0" err="1"/>
              <a:t>العربية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 err="1"/>
              <a:t>طرائق</a:t>
            </a:r>
            <a:r>
              <a:rPr dirty="0"/>
              <a:t> </a:t>
            </a:r>
            <a:r>
              <a:rPr dirty="0" err="1"/>
              <a:t>تدريس</a:t>
            </a:r>
            <a:r>
              <a:rPr dirty="0"/>
              <a:t> </a:t>
            </a:r>
            <a:r>
              <a:rPr dirty="0" err="1"/>
              <a:t>اللغة</a:t>
            </a:r>
            <a:r>
              <a:rPr dirty="0"/>
              <a:t> </a:t>
            </a:r>
            <a:r>
              <a:rPr dirty="0" err="1" smtClean="0"/>
              <a:t>العربية</a:t>
            </a:r>
            <a:endParaRPr lang="en-US" dirty="0" smtClean="0"/>
          </a:p>
          <a:p>
            <a:r>
              <a:rPr lang="ar-IQ" dirty="0" smtClean="0"/>
              <a:t>أ.م.د حمدي أسماعيل احمد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أهداف المحاضرة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فهم أنواع الأهداف التعليمية</a:t>
            </a:r>
          </a:p>
          <a:p>
            <a:r>
              <a:t>تمييز بين الأهداف العامة والخاصة</a:t>
            </a:r>
          </a:p>
          <a:p>
            <a:r>
              <a:t>التعرف على صياغة الأهداف السلوكية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المحتوى الرئيسي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الأهداف العامة: تنمية مهارات الاستماع، الكلام، القراءة، الكتابة</a:t>
            </a:r>
          </a:p>
          <a:p>
            <a:r>
              <a:t>الأهداف الخاصة: تخص كل مهارة لغوية بشكل دقيق</a:t>
            </a:r>
          </a:p>
          <a:p>
            <a:r>
              <a:t>صياغة الأهداف السلوكية: معرفية – مهارية – وجدانية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أنشطة وأسئلة النقاش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مناقشة: ضعوا مثالاً على هدف عام وهدف خاص</a:t>
            </a:r>
          </a:p>
          <a:p>
            <a:r>
              <a:t>ورشة: صياغة أهداف سلوكية لنص قصير</a:t>
            </a:r>
          </a:p>
          <a:p>
            <a:r>
              <a:t>نشاط جماعي: تقييم أهداف درس سابق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ملخص المحاضرة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الأهداف تحدد ملامح التعلم المطلوب</a:t>
            </a:r>
          </a:p>
          <a:p>
            <a:r>
              <a:t>صياغة دقيقة تساعد على اختيار الطريقة المناسبة</a:t>
            </a:r>
          </a:p>
          <a:p>
            <a:r>
              <a:t>التقويم يرتبط مباشرة بالأهداف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</TotalTime>
  <Words>109</Words>
  <Application>Microsoft Office PowerPoint</Application>
  <PresentationFormat>On-screen Show (4:3)</PresentationFormat>
  <Paragraphs>19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Century Gothic</vt:lpstr>
      <vt:lpstr>Tahoma</vt:lpstr>
      <vt:lpstr>Wingdings 3</vt:lpstr>
      <vt:lpstr>Wisp</vt:lpstr>
      <vt:lpstr>المحاضرة الثانية: الأهداف التعليمية في تدريس اللغة العربية</vt:lpstr>
      <vt:lpstr>أهداف المحاضرة</vt:lpstr>
      <vt:lpstr>المحتوى الرئيسي</vt:lpstr>
      <vt:lpstr>أنشطة وأسئلة النقاش</vt:lpstr>
      <vt:lpstr>ملخص المحاضرة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المحاضرة الثانية: الأهداف التعليمية في تدريس اللغة العربية</dc:title>
  <dc:subject/>
  <dc:creator/>
  <cp:keywords/>
  <dc:description>generated using python-pptx</dc:description>
  <cp:lastModifiedBy>Windows</cp:lastModifiedBy>
  <cp:revision>2</cp:revision>
  <dcterms:created xsi:type="dcterms:W3CDTF">2013-01-27T09:14:16Z</dcterms:created>
  <dcterms:modified xsi:type="dcterms:W3CDTF">2025-10-02T06:06:07Z</dcterms:modified>
  <cp:category/>
</cp:coreProperties>
</file>