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539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0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8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57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1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75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98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5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7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17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03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747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المحاضرة الثالثة: تدريس مهارة الاستماع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طرائق</a:t>
            </a:r>
            <a:r>
              <a:rPr dirty="0"/>
              <a:t> </a:t>
            </a:r>
            <a:r>
              <a:rPr dirty="0" err="1"/>
              <a:t>تدريس</a:t>
            </a:r>
            <a:r>
              <a:rPr dirty="0"/>
              <a:t> </a:t>
            </a:r>
            <a:r>
              <a:rPr dirty="0" err="1"/>
              <a:t>اللغة</a:t>
            </a:r>
            <a:r>
              <a:rPr dirty="0"/>
              <a:t> </a:t>
            </a:r>
            <a:r>
              <a:rPr dirty="0" err="1" smtClean="0"/>
              <a:t>العربية</a:t>
            </a:r>
            <a:endParaRPr lang="en-US" dirty="0" smtClean="0"/>
          </a:p>
          <a:p>
            <a:r>
              <a:rPr lang="ar-IQ" dirty="0"/>
              <a:t>أ.م.د </a:t>
            </a:r>
            <a:r>
              <a:rPr lang="ar-IQ" dirty="0" smtClean="0"/>
              <a:t>حمدي </a:t>
            </a:r>
            <a:r>
              <a:rPr lang="ar-IQ" dirty="0"/>
              <a:t>أسماعيل احمد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التعرف على أهمية الاستماع في تعلم اللغة العربية</a:t>
            </a:r>
          </a:p>
          <a:p>
            <a:r>
              <a:t>فهم استراتيجيات تدريس مهارة الاستماع</a:t>
            </a:r>
          </a:p>
          <a:p>
            <a:r>
              <a:t>التعرف على أنشطة صفية مناسبة لتعزيز الاستماع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المحتوى الرئيسي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أهمية الاستماع: المهارة الأولى لاكتساب اللغة</a:t>
            </a:r>
          </a:p>
          <a:p>
            <a:r>
              <a:t>استراتيجيات التدريس: استماع توجيهي، استماع ناقد، استماع تذوقي</a:t>
            </a:r>
          </a:p>
          <a:p>
            <a:r>
              <a:t>أنشطة صفية: قصص، تسجيلات صوتية، حوارات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أنشطة وأسئلة النقاش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مناقشة: تجربة شخصية في تعلم الاستماع</a:t>
            </a:r>
          </a:p>
          <a:p>
            <a:r>
              <a:t>نشاط جماعي: إعداد تسجيل قصير واستماع الزملاء</a:t>
            </a:r>
          </a:p>
          <a:p>
            <a:r>
              <a:t>ورشة: تصميم تمرين استماع لمستوى معين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ملخص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الاستماع مهارة أساسية لاكتساب اللغة</a:t>
            </a:r>
          </a:p>
          <a:p>
            <a:r>
              <a:t>استخدام استراتيجيات متنوعة يزيد من فاعلية التعلم</a:t>
            </a:r>
          </a:p>
          <a:p>
            <a:r>
              <a:t>الأنشطة الصفية تساعد على تطبيق المهارة عمليًا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111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Retrospect</vt:lpstr>
      <vt:lpstr>المحاضرة الثالثة: تدريس مهارة الاستماع</vt:lpstr>
      <vt:lpstr>أهداف المحاضرة</vt:lpstr>
      <vt:lpstr>المحتوى الرئيسي</vt:lpstr>
      <vt:lpstr>أنشطة وأسئلة النقاش</vt:lpstr>
      <vt:lpstr>ملخص المحاضرة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الثالثة: تدريس مهارة الاستماع</dc:title>
  <dc:subject/>
  <dc:creator/>
  <cp:keywords/>
  <dc:description>generated using python-pptx</dc:description>
  <cp:lastModifiedBy>Windows</cp:lastModifiedBy>
  <cp:revision>2</cp:revision>
  <dcterms:created xsi:type="dcterms:W3CDTF">2013-01-27T09:14:16Z</dcterms:created>
  <dcterms:modified xsi:type="dcterms:W3CDTF">2025-10-02T06:06:42Z</dcterms:modified>
  <cp:category/>
</cp:coreProperties>
</file>