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539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709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781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957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0314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757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398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55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57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172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030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7476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err="1"/>
              <a:t>المحاضرة</a:t>
            </a:r>
            <a:r>
              <a:rPr dirty="0"/>
              <a:t> </a:t>
            </a:r>
            <a:r>
              <a:rPr lang="ar-IQ" dirty="0" smtClean="0"/>
              <a:t>الرابعة</a:t>
            </a:r>
            <a:r>
              <a:rPr dirty="0" smtClean="0"/>
              <a:t>: </a:t>
            </a:r>
            <a:r>
              <a:rPr dirty="0" err="1"/>
              <a:t>تدريس</a:t>
            </a:r>
            <a:r>
              <a:rPr dirty="0"/>
              <a:t> </a:t>
            </a:r>
            <a:r>
              <a:rPr dirty="0" err="1"/>
              <a:t>مهارة</a:t>
            </a:r>
            <a:r>
              <a:rPr dirty="0"/>
              <a:t> </a:t>
            </a:r>
            <a:r>
              <a:rPr lang="ar-IQ" dirty="0" smtClean="0"/>
              <a:t>الكلام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 err="1"/>
              <a:t>طرائق</a:t>
            </a:r>
            <a:r>
              <a:rPr dirty="0"/>
              <a:t> </a:t>
            </a:r>
            <a:r>
              <a:rPr dirty="0" err="1"/>
              <a:t>تدريس</a:t>
            </a:r>
            <a:r>
              <a:rPr dirty="0"/>
              <a:t> </a:t>
            </a:r>
            <a:r>
              <a:rPr dirty="0" err="1"/>
              <a:t>اللغة</a:t>
            </a:r>
            <a:r>
              <a:rPr dirty="0"/>
              <a:t> </a:t>
            </a:r>
            <a:r>
              <a:rPr dirty="0" err="1" smtClean="0"/>
              <a:t>العربية</a:t>
            </a:r>
            <a:endParaRPr lang="en-US" dirty="0" smtClean="0"/>
          </a:p>
          <a:p>
            <a:r>
              <a:rPr lang="ar-IQ" dirty="0"/>
              <a:t>أ.م.د </a:t>
            </a:r>
            <a:r>
              <a:rPr lang="ar-IQ" dirty="0" smtClean="0"/>
              <a:t>حمدي </a:t>
            </a:r>
            <a:r>
              <a:rPr lang="ar-IQ" dirty="0"/>
              <a:t>أسماعيل احمد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أهداف المحاضرة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• فهم أهمية مهارة الكلام في إتقان اللغة العربية</a:t>
            </a:r>
            <a:endParaRPr lang="en-US" dirty="0"/>
          </a:p>
          <a:p>
            <a:r>
              <a:rPr lang="ar-SA" dirty="0"/>
              <a:t> • التعرف على طرائق تدريس المحادثة</a:t>
            </a:r>
            <a:endParaRPr lang="en-US" dirty="0"/>
          </a:p>
          <a:p>
            <a:r>
              <a:rPr lang="ar-SA" dirty="0"/>
              <a:t> • تطبيق أنشطة صفية لتحسين مهارة الكلام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المحتوى الرئيسي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• مهارة الكلام: محور التواصل الفعلي داخل الصف وخارجه</a:t>
            </a:r>
            <a:endParaRPr lang="en-US" dirty="0"/>
          </a:p>
          <a:p>
            <a:r>
              <a:rPr lang="ar-SA" dirty="0"/>
              <a:t> • طرائق التدريس: المحاكاة – المناقشة – التمثيل</a:t>
            </a:r>
            <a:endParaRPr lang="en-US" dirty="0"/>
          </a:p>
          <a:p>
            <a:r>
              <a:rPr lang="ar-SA" dirty="0"/>
              <a:t> • تقويم مهارة الكلام: شفوي – جماعي – فردي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أنشطة وأسئلة النقاش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نشاط: محادثة قصيرة بين طالبين</a:t>
            </a:r>
            <a:endParaRPr lang="en-US" dirty="0"/>
          </a:p>
          <a:p>
            <a:r>
              <a:rPr lang="ar-SA" dirty="0"/>
              <a:t> • ورشة: إعداد عرض شفوي قصير أمام المجموعة</a:t>
            </a:r>
            <a:endParaRPr lang="en-US" dirty="0"/>
          </a:p>
          <a:p>
            <a:r>
              <a:rPr lang="ar-SA" dirty="0"/>
              <a:t> • مناقشة جماعية: تقييم طرق تحسين مهارة الكلام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ملخص المحاضرة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الكلام مهارة تواصلية أساسية</a:t>
            </a:r>
            <a:endParaRPr lang="en-US" dirty="0"/>
          </a:p>
          <a:p>
            <a:r>
              <a:rPr lang="ar-SA" dirty="0"/>
              <a:t> • تنويع طرق التدريس يزيد من تفاعل الطلاب</a:t>
            </a:r>
            <a:endParaRPr lang="en-US" dirty="0"/>
          </a:p>
          <a:p>
            <a:r>
              <a:rPr lang="ar-SA"/>
              <a:t> • التقويم المستمر ضروري لتحسين الأداء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</TotalTime>
  <Words>124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Retrospect</vt:lpstr>
      <vt:lpstr>المحاضرة الرابعة: تدريس مهارة الكلام</vt:lpstr>
      <vt:lpstr>أهداف المحاضرة</vt:lpstr>
      <vt:lpstr>المحتوى الرئيسي</vt:lpstr>
      <vt:lpstr>أنشطة وأسئلة النقاش</vt:lpstr>
      <vt:lpstr>ملخص المحاضرة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الثالثة: تدريس مهارة الاستماع</dc:title>
  <dc:subject/>
  <dc:creator>Windows</dc:creator>
  <cp:keywords/>
  <dc:description>generated using python-pptx</dc:description>
  <cp:lastModifiedBy>Windows</cp:lastModifiedBy>
  <cp:revision>3</cp:revision>
  <dcterms:created xsi:type="dcterms:W3CDTF">2013-01-27T09:14:16Z</dcterms:created>
  <dcterms:modified xsi:type="dcterms:W3CDTF">2025-10-02T06:11:29Z</dcterms:modified>
  <cp:category/>
</cp:coreProperties>
</file>