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7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2" d="100"/>
          <a:sy n="82" d="100"/>
        </p:scale>
        <p:origin x="1474" y="-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485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589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381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836521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151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8048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2508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7716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92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74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190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319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792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025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475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115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494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80505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19" r:id="rId12"/>
    <p:sldLayoutId id="2147483720" r:id="rId13"/>
    <p:sldLayoutId id="2147483721" r:id="rId14"/>
    <p:sldLayoutId id="2147483722" r:id="rId15"/>
    <p:sldLayoutId id="2147483723" r:id="rId16"/>
    <p:sldLayoutId id="2147483724" r:id="rId17"/>
  </p:sldLayoutIdLst>
  <p:txStyles>
    <p:titleStyle>
      <a:lvl1pPr algn="l" defTabSz="457207" rtl="1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6" indent="-342906" algn="r" defTabSz="457207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r" defTabSz="457207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r" defTabSz="457207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r" defTabSz="457207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r" defTabSz="457207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r" defTabSz="457207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r" defTabSz="457207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r" defTabSz="457207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r" defTabSz="457207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r" defTabSz="457207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r" defTabSz="457207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r" defTabSz="457207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r" defTabSz="457207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r" defTabSz="457207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r" defTabSz="457207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r" defTabSz="457207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r" defTabSz="457207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r" defTabSz="457207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dirty="0" err="1"/>
              <a:t>المحاضرة</a:t>
            </a:r>
            <a:r>
              <a:rPr dirty="0"/>
              <a:t> </a:t>
            </a:r>
            <a:r>
              <a:rPr lang="ar-IQ" dirty="0" smtClean="0"/>
              <a:t>السادسة</a:t>
            </a:r>
            <a:r>
              <a:rPr dirty="0" smtClean="0"/>
              <a:t>: </a:t>
            </a:r>
            <a:r>
              <a:rPr dirty="0" err="1"/>
              <a:t>تدريس</a:t>
            </a:r>
            <a:r>
              <a:rPr dirty="0"/>
              <a:t> </a:t>
            </a:r>
            <a:r>
              <a:rPr dirty="0" err="1"/>
              <a:t>مهارة</a:t>
            </a:r>
            <a:r>
              <a:rPr dirty="0"/>
              <a:t> </a:t>
            </a:r>
            <a:r>
              <a:rPr lang="ar-IQ" dirty="0" smtClean="0"/>
              <a:t>الكتابة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dirty="0" err="1"/>
              <a:t>طرائق</a:t>
            </a:r>
            <a:r>
              <a:rPr dirty="0"/>
              <a:t> </a:t>
            </a:r>
            <a:r>
              <a:rPr dirty="0" err="1"/>
              <a:t>تدريس</a:t>
            </a:r>
            <a:r>
              <a:rPr dirty="0"/>
              <a:t> </a:t>
            </a:r>
            <a:r>
              <a:rPr dirty="0" err="1"/>
              <a:t>اللغة</a:t>
            </a:r>
            <a:r>
              <a:rPr dirty="0"/>
              <a:t> </a:t>
            </a:r>
            <a:r>
              <a:rPr dirty="0" err="1" smtClean="0"/>
              <a:t>العربية</a:t>
            </a:r>
            <a:endParaRPr lang="en-US" dirty="0" smtClean="0"/>
          </a:p>
          <a:p>
            <a:r>
              <a:rPr lang="ar-IQ" dirty="0"/>
              <a:t>أ.م.د </a:t>
            </a:r>
            <a:r>
              <a:rPr lang="ar-IQ" dirty="0" smtClean="0"/>
              <a:t>حمدي </a:t>
            </a:r>
            <a:r>
              <a:rPr lang="ar-IQ" dirty="0"/>
              <a:t>أسماعيل احمد</a:t>
            </a:r>
          </a:p>
          <a:p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أهداف المحاضرة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IQ" dirty="0"/>
              <a:t>فهم مراحل تعلم </a:t>
            </a:r>
            <a:r>
              <a:rPr lang="ar-IQ" dirty="0" smtClean="0"/>
              <a:t>الكتابة</a:t>
            </a:r>
          </a:p>
          <a:p>
            <a:r>
              <a:rPr lang="ar-IQ" dirty="0" smtClean="0"/>
              <a:t> </a:t>
            </a:r>
            <a:r>
              <a:rPr lang="ar-IQ" dirty="0"/>
              <a:t>• التعرف على طرائق تدريس الإملاء والتعبير </a:t>
            </a:r>
            <a:endParaRPr lang="ar-IQ" dirty="0" smtClean="0"/>
          </a:p>
          <a:p>
            <a:r>
              <a:rPr lang="ar-IQ" dirty="0" smtClean="0"/>
              <a:t>• </a:t>
            </a:r>
            <a:r>
              <a:rPr lang="ar-IQ" dirty="0"/>
              <a:t>تطبيق أنشطة صفية لتحسين مهارة الكتابة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المحتوى الرئيسي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IQ" dirty="0"/>
              <a:t>• مراحل تعلم الكتابة: الإملاء – التعبير – </a:t>
            </a:r>
            <a:r>
              <a:rPr lang="ar-IQ" dirty="0" smtClean="0"/>
              <a:t>الإنشاء</a:t>
            </a:r>
          </a:p>
          <a:p>
            <a:r>
              <a:rPr lang="ar-IQ" dirty="0" smtClean="0"/>
              <a:t> </a:t>
            </a:r>
            <a:r>
              <a:rPr lang="ar-IQ" dirty="0"/>
              <a:t>• طرائق تدريس الإملاء: النقل – الطريقة النصية – الاختبارية </a:t>
            </a:r>
            <a:endParaRPr lang="ar-IQ" dirty="0" smtClean="0"/>
          </a:p>
          <a:p>
            <a:r>
              <a:rPr lang="ar-IQ" dirty="0" smtClean="0"/>
              <a:t>• </a:t>
            </a:r>
            <a:r>
              <a:rPr lang="ar-IQ" dirty="0"/>
              <a:t>تقويم الكتابة: متابعة تطور مهارات الطلاب بشكل مستمر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أنشطة وأسئلة النقاش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IQ" dirty="0"/>
              <a:t>• نشاط: كتابة فقرة قصيرة حول موضوع </a:t>
            </a:r>
            <a:r>
              <a:rPr lang="ar-IQ" dirty="0" smtClean="0"/>
              <a:t>محدد</a:t>
            </a:r>
          </a:p>
          <a:p>
            <a:r>
              <a:rPr lang="ar-IQ" dirty="0" smtClean="0"/>
              <a:t> • </a:t>
            </a:r>
            <a:r>
              <a:rPr lang="ar-IQ" dirty="0"/>
              <a:t>ورشة: تصحيح الأخطاء الإملائية مع </a:t>
            </a:r>
            <a:r>
              <a:rPr lang="ar-IQ" dirty="0" smtClean="0"/>
              <a:t>التوضيح</a:t>
            </a:r>
          </a:p>
          <a:p>
            <a:r>
              <a:rPr lang="ar-IQ" dirty="0" smtClean="0"/>
              <a:t> </a:t>
            </a:r>
            <a:r>
              <a:rPr lang="ar-IQ" dirty="0"/>
              <a:t>• مناقشة جماعية: تبادل النصوص بين الطلاب للتقييم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ملخص المحاضرة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IQ" dirty="0"/>
              <a:t>• الكتابة مهارة عملية تحتاج ممارسة مستمرة </a:t>
            </a:r>
            <a:endParaRPr lang="ar-IQ" dirty="0" smtClean="0"/>
          </a:p>
          <a:p>
            <a:r>
              <a:rPr lang="ar-IQ" smtClean="0"/>
              <a:t>• </a:t>
            </a:r>
            <a:r>
              <a:rPr lang="ar-IQ"/>
              <a:t>استخدام طرائق متنوعة يزيد من </a:t>
            </a:r>
            <a:r>
              <a:rPr lang="ar-IQ"/>
              <a:t>فاعلية </a:t>
            </a:r>
            <a:r>
              <a:rPr lang="ar-IQ" smtClean="0"/>
              <a:t>التعلم</a:t>
            </a:r>
          </a:p>
          <a:p>
            <a:r>
              <a:rPr lang="ar-IQ" smtClean="0"/>
              <a:t> </a:t>
            </a:r>
            <a:r>
              <a:rPr lang="ar-IQ"/>
              <a:t>• متابعة التقدم الفردي لكل طالب تساعد على تحسين الأداء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11</TotalTime>
  <Words>128</Words>
  <Application>Microsoft Office PowerPoint</Application>
  <PresentationFormat>On-screen Show (4:3)</PresentationFormat>
  <Paragraphs>19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Century Gothic</vt:lpstr>
      <vt:lpstr>Times New Roman</vt:lpstr>
      <vt:lpstr>Wingdings 3</vt:lpstr>
      <vt:lpstr>Ion</vt:lpstr>
      <vt:lpstr>المحاضرة السادسة: تدريس مهارة الكتابة</vt:lpstr>
      <vt:lpstr>أهداف المحاضرة</vt:lpstr>
      <vt:lpstr>المحتوى الرئيسي</vt:lpstr>
      <vt:lpstr>أنشطة وأسئلة النقاش</vt:lpstr>
      <vt:lpstr>ملخص المحاضرة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المحاضرة الثالثة: تدريس مهارة الاستماع</dc:title>
  <dc:subject/>
  <dc:creator>Windows</dc:creator>
  <cp:keywords/>
  <dc:description>generated using python-pptx</dc:description>
  <cp:lastModifiedBy>Windows</cp:lastModifiedBy>
  <cp:revision>5</cp:revision>
  <dcterms:created xsi:type="dcterms:W3CDTF">2013-01-27T09:14:16Z</dcterms:created>
  <dcterms:modified xsi:type="dcterms:W3CDTF">2025-10-02T06:19:00Z</dcterms:modified>
  <cp:category/>
</cp:coreProperties>
</file>