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879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80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8677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88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06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28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7757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7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0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9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56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49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48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35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57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523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  <p:sldLayoutId id="2147483813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902" y="1447801"/>
            <a:ext cx="8434874" cy="3329581"/>
          </a:xfrm>
        </p:spPr>
        <p:txBody>
          <a:bodyPr/>
          <a:lstStyle/>
          <a:p>
            <a:pPr algn="ctr"/>
            <a:r>
              <a:rPr dirty="0" err="1"/>
              <a:t>المحاضرة</a:t>
            </a:r>
            <a:r>
              <a:rPr dirty="0"/>
              <a:t> </a:t>
            </a:r>
            <a:r>
              <a:rPr lang="ar-IQ" dirty="0" smtClean="0"/>
              <a:t>الثامنة</a:t>
            </a:r>
            <a:r>
              <a:rPr dirty="0" smtClean="0"/>
              <a:t>: 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/>
              <a:t>طرائق تدريس الأدب والنصوص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 smtClean="0"/>
              <a:t>العربية</a:t>
            </a:r>
            <a:endParaRPr lang="en-US" dirty="0" smtClean="0"/>
          </a:p>
          <a:p>
            <a:r>
              <a:rPr lang="ar-IQ" dirty="0"/>
              <a:t>أ.م.د </a:t>
            </a:r>
            <a:r>
              <a:rPr lang="ar-IQ" dirty="0" smtClean="0"/>
              <a:t>حمدي </a:t>
            </a:r>
            <a:r>
              <a:rPr lang="ar-IQ" dirty="0"/>
              <a:t>أسماعيل احمد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التعرف على أهداف تدريس الأدب </a:t>
            </a:r>
            <a:r>
              <a:rPr lang="ar-IQ" dirty="0" smtClean="0"/>
              <a:t>والنصوص</a:t>
            </a:r>
          </a:p>
          <a:p>
            <a:r>
              <a:rPr lang="ar-IQ" dirty="0" smtClean="0"/>
              <a:t> </a:t>
            </a:r>
            <a:r>
              <a:rPr lang="ar-IQ" dirty="0"/>
              <a:t>• فهم طرق تدريس النصوص الشعرية والنثرية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تنمية مهارات التذوق الأدبي وتحليل النصوص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المحتوى الرئيسي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أهداف تدريس الأدب: تعزيز اللغة، تنمية الحس الجمالي، تعليم القيم الثقافية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طرائق التدريس</a:t>
            </a:r>
            <a:r>
              <a:rPr lang="ar-IQ" dirty="0" smtClean="0"/>
              <a:t>:</a:t>
            </a:r>
          </a:p>
          <a:p>
            <a:r>
              <a:rPr lang="ar-IQ" dirty="0" smtClean="0"/>
              <a:t> </a:t>
            </a:r>
            <a:r>
              <a:rPr lang="ar-IQ" dirty="0"/>
              <a:t>1. القراءة التفسيرية للنصوص </a:t>
            </a:r>
            <a:endParaRPr lang="ar-IQ" dirty="0" smtClean="0"/>
          </a:p>
          <a:p>
            <a:r>
              <a:rPr lang="ar-IQ" dirty="0" smtClean="0"/>
              <a:t>2</a:t>
            </a:r>
            <a:r>
              <a:rPr lang="ar-IQ" dirty="0"/>
              <a:t>. مناقشة الأفكار والرموز </a:t>
            </a:r>
            <a:r>
              <a:rPr lang="ar-IQ" dirty="0" smtClean="0"/>
              <a:t>الأدبية</a:t>
            </a:r>
          </a:p>
          <a:p>
            <a:r>
              <a:rPr lang="ar-IQ" dirty="0" smtClean="0"/>
              <a:t> </a:t>
            </a:r>
            <a:r>
              <a:rPr lang="ar-IQ" dirty="0"/>
              <a:t>3. الأنشطة الإبداعية مثل كتابة قصائد قصيرة أو </a:t>
            </a:r>
            <a:r>
              <a:rPr lang="ar-IQ"/>
              <a:t>سرد </a:t>
            </a:r>
            <a:r>
              <a:rPr lang="ar-IQ" smtClean="0"/>
              <a:t>قصصية</a:t>
            </a:r>
          </a:p>
          <a:p>
            <a:r>
              <a:rPr lang="ar-IQ" smtClean="0"/>
              <a:t> </a:t>
            </a:r>
            <a:r>
              <a:rPr lang="ar-IQ" dirty="0"/>
              <a:t>• استخدام وسائل تعليمية متنوعة لدعم فهم النصوص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وأسئلة النقاش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نشاط: استخراج القواعد من نص </a:t>
            </a:r>
            <a:r>
              <a:rPr lang="ar-IQ" dirty="0" smtClean="0"/>
              <a:t>قصير</a:t>
            </a:r>
          </a:p>
          <a:p>
            <a:r>
              <a:rPr lang="ar-IQ" dirty="0" smtClean="0"/>
              <a:t> • </a:t>
            </a:r>
            <a:r>
              <a:rPr lang="ar-IQ" dirty="0"/>
              <a:t>ورشة: إعداد تمارين تطبيقية </a:t>
            </a:r>
            <a:r>
              <a:rPr lang="ar-IQ" dirty="0" smtClean="0"/>
              <a:t>للطلاب</a:t>
            </a:r>
          </a:p>
          <a:p>
            <a:r>
              <a:rPr lang="ar-IQ" dirty="0" smtClean="0"/>
              <a:t> </a:t>
            </a:r>
            <a:r>
              <a:rPr lang="ar-IQ" dirty="0"/>
              <a:t>• مناقشة جماعية: مقارنة طرق تدريس النحو الأكثر فاعلية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النحو والصرف من أساسيات اللغة </a:t>
            </a:r>
            <a:r>
              <a:rPr lang="ar-IQ" dirty="0" smtClean="0"/>
              <a:t>العربية</a:t>
            </a:r>
          </a:p>
          <a:p>
            <a:r>
              <a:rPr lang="ar-IQ" dirty="0" smtClean="0"/>
              <a:t> </a:t>
            </a:r>
            <a:r>
              <a:rPr lang="ar-IQ" dirty="0"/>
              <a:t>• تنويع طرق التدريس يسهل الفهم والتطبيق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الأنشطة العملية تساعد الطلاب على اكتساب المهارات بشكل أفضل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</TotalTime>
  <Words>151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Ion</vt:lpstr>
      <vt:lpstr>المحاضرة الثامنة:  طرائق تدريس الأدب والنصوص</vt:lpstr>
      <vt:lpstr>أهداف المحاضرة</vt:lpstr>
      <vt:lpstr>المحتوى الرئيسي</vt:lpstr>
      <vt:lpstr>أنشطة وأسئلة النقاش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الثالثة: تدريس مهارة الاستماع</dc:title>
  <dc:subject/>
  <dc:creator>Windows</dc:creator>
  <cp:keywords/>
  <dc:description>generated using python-pptx</dc:description>
  <cp:lastModifiedBy>Windows</cp:lastModifiedBy>
  <cp:revision>10</cp:revision>
  <dcterms:created xsi:type="dcterms:W3CDTF">2013-01-27T09:14:16Z</dcterms:created>
  <dcterms:modified xsi:type="dcterms:W3CDTF">2025-10-02T06:33:50Z</dcterms:modified>
  <cp:category/>
</cp:coreProperties>
</file>