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Freeform 28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109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242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682554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00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036587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1232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4763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331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379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649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519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260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005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30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256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228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1753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  <p:sldLayoutId id="2147483791" r:id="rId13"/>
    <p:sldLayoutId id="2147483792" r:id="rId14"/>
    <p:sldLayoutId id="2147483793" r:id="rId15"/>
    <p:sldLayoutId id="2147483794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9290" y="1737050"/>
            <a:ext cx="8434874" cy="3329581"/>
          </a:xfrm>
        </p:spPr>
        <p:txBody>
          <a:bodyPr/>
          <a:lstStyle/>
          <a:p>
            <a:pPr algn="ctr"/>
            <a:r>
              <a:rPr dirty="0" err="1"/>
              <a:t>المحاضرة</a:t>
            </a:r>
            <a:r>
              <a:rPr dirty="0"/>
              <a:t> </a:t>
            </a:r>
            <a:r>
              <a:rPr lang="ar-IQ" dirty="0" smtClean="0"/>
              <a:t>التاسعة</a:t>
            </a:r>
            <a:r>
              <a:rPr dirty="0" smtClean="0"/>
              <a:t>: </a:t>
            </a:r>
            <a:r>
              <a:rPr lang="ar-IQ" dirty="0" smtClean="0"/>
              <a:t/>
            </a:r>
            <a:br>
              <a:rPr lang="ar-IQ" dirty="0" smtClean="0"/>
            </a:br>
            <a:r>
              <a:rPr lang="ar-IQ" dirty="0"/>
              <a:t>الوسائل التعليمية في تدريس اللغة العربية</a:t>
            </a:r>
            <a:r>
              <a:rPr lang="ar-IQ" dirty="0" smtClean="0"/>
              <a:t/>
            </a:r>
            <a:br>
              <a:rPr lang="ar-IQ" dirty="0" smtClean="0"/>
            </a:b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2138" y="5534401"/>
            <a:ext cx="5826719" cy="1096899"/>
          </a:xfrm>
        </p:spPr>
        <p:txBody>
          <a:bodyPr/>
          <a:lstStyle/>
          <a:p>
            <a:r>
              <a:rPr dirty="0" err="1"/>
              <a:t>طرائق</a:t>
            </a:r>
            <a:r>
              <a:rPr dirty="0"/>
              <a:t> </a:t>
            </a:r>
            <a:r>
              <a:rPr dirty="0" err="1"/>
              <a:t>تدريس</a:t>
            </a:r>
            <a:r>
              <a:rPr dirty="0"/>
              <a:t> </a:t>
            </a:r>
            <a:r>
              <a:rPr dirty="0" err="1"/>
              <a:t>اللغة</a:t>
            </a:r>
            <a:r>
              <a:rPr dirty="0"/>
              <a:t> </a:t>
            </a:r>
            <a:r>
              <a:rPr dirty="0" err="1" smtClean="0"/>
              <a:t>العربية</a:t>
            </a:r>
            <a:endParaRPr lang="en-US" dirty="0" smtClean="0"/>
          </a:p>
          <a:p>
            <a:r>
              <a:rPr lang="ar-IQ" dirty="0"/>
              <a:t>أ.م.د </a:t>
            </a:r>
            <a:r>
              <a:rPr lang="ar-IQ" dirty="0" smtClean="0"/>
              <a:t>حمدي </a:t>
            </a:r>
            <a:r>
              <a:rPr lang="ar-IQ" dirty="0"/>
              <a:t>أسماعيل احمد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أهداف المحاضرة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/>
              <a:t>• التعرف على أنواع الوسائل التعليمية </a:t>
            </a:r>
            <a:endParaRPr lang="ar-IQ" dirty="0" smtClean="0"/>
          </a:p>
          <a:p>
            <a:r>
              <a:rPr lang="ar-IQ" smtClean="0"/>
              <a:t>• </a:t>
            </a:r>
            <a:r>
              <a:rPr lang="ar-IQ"/>
              <a:t>فهم دور الوسائل في تعزيز تعلم اللغة </a:t>
            </a:r>
            <a:r>
              <a:rPr lang="ar-IQ" smtClean="0"/>
              <a:t>العربية</a:t>
            </a:r>
          </a:p>
          <a:p>
            <a:r>
              <a:rPr lang="ar-IQ" smtClean="0"/>
              <a:t> </a:t>
            </a:r>
            <a:r>
              <a:rPr lang="ar-IQ"/>
              <a:t>• تطبيق الأنشطة باستخدام الوسائل التعليمية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المحتوى الرئيسي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/>
              <a:t>• أهداف تدريس الأدب: تعزيز اللغة، تنمية الحس الجمالي، تعليم القيم الثقافية </a:t>
            </a:r>
            <a:endParaRPr lang="ar-IQ" dirty="0" smtClean="0"/>
          </a:p>
          <a:p>
            <a:r>
              <a:rPr lang="ar-IQ" dirty="0" smtClean="0"/>
              <a:t>• </a:t>
            </a:r>
            <a:r>
              <a:rPr lang="ar-IQ" dirty="0"/>
              <a:t>طرائق التدريس</a:t>
            </a:r>
            <a:r>
              <a:rPr lang="ar-IQ" dirty="0" smtClean="0"/>
              <a:t>:</a:t>
            </a:r>
          </a:p>
          <a:p>
            <a:r>
              <a:rPr lang="ar-IQ" dirty="0" smtClean="0"/>
              <a:t> </a:t>
            </a:r>
            <a:r>
              <a:rPr lang="ar-IQ" dirty="0"/>
              <a:t>1. القراءة التفسيرية للنصوص </a:t>
            </a:r>
            <a:endParaRPr lang="ar-IQ" dirty="0" smtClean="0"/>
          </a:p>
          <a:p>
            <a:r>
              <a:rPr lang="ar-IQ" dirty="0" smtClean="0"/>
              <a:t>2</a:t>
            </a:r>
            <a:r>
              <a:rPr lang="ar-IQ" dirty="0"/>
              <a:t>. مناقشة الأفكار والرموز </a:t>
            </a:r>
            <a:r>
              <a:rPr lang="ar-IQ" dirty="0" smtClean="0"/>
              <a:t>الأدبية</a:t>
            </a:r>
          </a:p>
          <a:p>
            <a:r>
              <a:rPr lang="ar-IQ" dirty="0" smtClean="0"/>
              <a:t> </a:t>
            </a:r>
            <a:r>
              <a:rPr lang="ar-IQ" dirty="0"/>
              <a:t>3. الأنشطة الإبداعية مثل كتابة قصائد قصيرة أو سرد </a:t>
            </a:r>
            <a:r>
              <a:rPr lang="ar-IQ" dirty="0" smtClean="0"/>
              <a:t>قصصية</a:t>
            </a:r>
          </a:p>
          <a:p>
            <a:r>
              <a:rPr lang="ar-IQ" dirty="0" smtClean="0"/>
              <a:t> </a:t>
            </a:r>
            <a:r>
              <a:rPr lang="ar-IQ" dirty="0"/>
              <a:t>• استخدام وسائل تعليمية متنوعة لدعم فهم النصوص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أنشطة وأسئلة النقاش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/>
              <a:t>• نشاط: قراءة نص شعري واستخراج المعاني </a:t>
            </a:r>
            <a:r>
              <a:rPr lang="ar-IQ" dirty="0" smtClean="0"/>
              <a:t>الجمالية</a:t>
            </a:r>
          </a:p>
          <a:p>
            <a:r>
              <a:rPr lang="ar-IQ" dirty="0" smtClean="0"/>
              <a:t> </a:t>
            </a:r>
            <a:r>
              <a:rPr lang="ar-IQ" dirty="0"/>
              <a:t>• ورشة: كتابة نهاية بديلة لقصة قصيرة </a:t>
            </a:r>
            <a:endParaRPr lang="ar-IQ" dirty="0" smtClean="0"/>
          </a:p>
          <a:p>
            <a:r>
              <a:rPr lang="ar-IQ" dirty="0" smtClean="0"/>
              <a:t>• </a:t>
            </a:r>
            <a:r>
              <a:rPr lang="ar-IQ" dirty="0"/>
              <a:t>مناقشة جماعية: تحليل الشخصيات والأحداث في نص أدبي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ملخص المحاضرة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/>
              <a:t>• الأدب وسيلة لتعميق اللغة </a:t>
            </a:r>
            <a:r>
              <a:rPr lang="ar-IQ" dirty="0" smtClean="0"/>
              <a:t>والثقافة</a:t>
            </a:r>
          </a:p>
          <a:p>
            <a:r>
              <a:rPr lang="ar-IQ" dirty="0" smtClean="0"/>
              <a:t> </a:t>
            </a:r>
            <a:r>
              <a:rPr lang="ar-IQ" dirty="0"/>
              <a:t>• تنويع طرق التدريس يعزز التفاعل مع </a:t>
            </a:r>
            <a:r>
              <a:rPr lang="ar-IQ" dirty="0" smtClean="0"/>
              <a:t>النصوص</a:t>
            </a:r>
          </a:p>
          <a:p>
            <a:r>
              <a:rPr lang="ar-IQ" dirty="0" smtClean="0"/>
              <a:t> </a:t>
            </a:r>
            <a:r>
              <a:rPr lang="ar-IQ" dirty="0"/>
              <a:t>• الأنشطة الإبداعية تقوي فهم الطلاب وتحفز التفكير النقدي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155</Words>
  <Application>Microsoft Office PowerPoint</Application>
  <PresentationFormat>On-screen Show (4:3)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Tahoma</vt:lpstr>
      <vt:lpstr>Trebuchet MS</vt:lpstr>
      <vt:lpstr>Wingdings 3</vt:lpstr>
      <vt:lpstr>Facet</vt:lpstr>
      <vt:lpstr>المحاضرة التاسعة:  الوسائل التعليمية في تدريس اللغة العربية </vt:lpstr>
      <vt:lpstr>أهداف المحاضرة</vt:lpstr>
      <vt:lpstr>المحتوى الرئيسي</vt:lpstr>
      <vt:lpstr>أنشطة وأسئلة النقاش</vt:lpstr>
      <vt:lpstr>ملخص المحاضرة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المحاضرة الثالثة: تدريس مهارة الاستماع</dc:title>
  <dc:subject/>
  <dc:creator>Windows</dc:creator>
  <cp:keywords/>
  <dc:description>generated using python-pptx</dc:description>
  <cp:lastModifiedBy>Windows</cp:lastModifiedBy>
  <cp:revision>11</cp:revision>
  <dcterms:created xsi:type="dcterms:W3CDTF">2013-01-27T09:14:16Z</dcterms:created>
  <dcterms:modified xsi:type="dcterms:W3CDTF">2025-10-02T06:34:03Z</dcterms:modified>
  <cp:category/>
</cp:coreProperties>
</file>