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22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9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741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348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31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462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704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803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139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4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81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7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079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42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4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22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55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2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  <p:sldLayoutId id="2147483813" r:id="rId17"/>
  </p:sldLayoutIdLst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290" y="1737050"/>
            <a:ext cx="8434874" cy="3329581"/>
          </a:xfrm>
        </p:spPr>
        <p:txBody>
          <a:bodyPr/>
          <a:lstStyle/>
          <a:p>
            <a:r>
              <a:rPr dirty="0" err="1"/>
              <a:t>المحاضرة</a:t>
            </a:r>
            <a:r>
              <a:rPr dirty="0"/>
              <a:t> </a:t>
            </a:r>
            <a:r>
              <a:rPr lang="ar-IQ" dirty="0" smtClean="0"/>
              <a:t>التاسعة</a:t>
            </a:r>
            <a:r>
              <a:rPr dirty="0" smtClean="0"/>
              <a:t>: 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/>
              <a:t>تقويم تعلم اللغة العربية</a:t>
            </a:r>
            <a:r>
              <a:rPr lang="ar-IQ" dirty="0" smtClean="0"/>
              <a:t/>
            </a:r>
            <a:br>
              <a:rPr lang="ar-IQ" dirty="0" smtClean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2138" y="5534401"/>
            <a:ext cx="5826719" cy="1096899"/>
          </a:xfrm>
        </p:spPr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 smtClean="0"/>
              <a:t>العربية</a:t>
            </a:r>
            <a:endParaRPr lang="en-US" dirty="0" smtClean="0"/>
          </a:p>
          <a:p>
            <a:r>
              <a:rPr lang="ar-IQ" dirty="0"/>
              <a:t>أ.م.د </a:t>
            </a:r>
            <a:r>
              <a:rPr lang="ar-IQ" dirty="0" smtClean="0"/>
              <a:t>حمدي </a:t>
            </a:r>
            <a:r>
              <a:rPr lang="ar-IQ" dirty="0"/>
              <a:t>أسماعيل احمد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التعرف على أساليب تقويم تعلم اللغة العربية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فهم طرق تقييم المهارات اللغوية الأربع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تصميم أدوات تقويم فعّالة للطلبة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المحتوى الرئيسي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أساليب التقويم: </a:t>
            </a:r>
            <a:endParaRPr lang="ar-IQ" dirty="0" smtClean="0"/>
          </a:p>
          <a:p>
            <a:r>
              <a:rPr lang="ar-IQ" dirty="0" smtClean="0"/>
              <a:t>1</a:t>
            </a:r>
            <a:r>
              <a:rPr lang="ar-IQ" dirty="0"/>
              <a:t>. شفوي: أسئلة مباشرة ومحادثات داخل الصف </a:t>
            </a:r>
            <a:endParaRPr lang="ar-IQ" dirty="0" smtClean="0"/>
          </a:p>
          <a:p>
            <a:r>
              <a:rPr lang="ar-IQ" dirty="0" smtClean="0"/>
              <a:t>2</a:t>
            </a:r>
            <a:r>
              <a:rPr lang="ar-IQ" dirty="0"/>
              <a:t>. تحريري: اختبارات موضوعية ومقالية </a:t>
            </a:r>
            <a:endParaRPr lang="ar-IQ" dirty="0" smtClean="0"/>
          </a:p>
          <a:p>
            <a:r>
              <a:rPr lang="ar-IQ" dirty="0" smtClean="0"/>
              <a:t>3</a:t>
            </a:r>
            <a:r>
              <a:rPr lang="ar-IQ" dirty="0"/>
              <a:t>. عملي: تقييم مهارات الكتابة والأنشطة </a:t>
            </a:r>
            <a:r>
              <a:rPr lang="ar-IQ" dirty="0" smtClean="0"/>
              <a:t>التطبيقية</a:t>
            </a:r>
          </a:p>
          <a:p>
            <a:r>
              <a:rPr lang="ar-IQ" dirty="0" smtClean="0"/>
              <a:t> </a:t>
            </a:r>
            <a:r>
              <a:rPr lang="ar-IQ" dirty="0"/>
              <a:t>• أدوات التقويم: اختبارات قصيرة، ملفات إنجاز، عروض تقديمية • ربط التقويم بالأهداف التعليمية لضمان فعالية التقييم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وأسئلة النقاش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نشاط: إعداد اختبار قصير لتقييم مهارة معينة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ورشة: تصميم ملف إنجاز (</a:t>
            </a:r>
            <a:r>
              <a:rPr lang="en-US" dirty="0"/>
              <a:t>Portfolio) </a:t>
            </a:r>
            <a:r>
              <a:rPr lang="ar-IQ" dirty="0"/>
              <a:t>للطلاب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مناقشة جماعية: مقارنة بين طرق التقويم المختلفة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التقويم جزء أساسي من عملية التعلم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اختيار الأسلوب المناسب لكل مهارة يعزز اكتساب </a:t>
            </a:r>
            <a:r>
              <a:rPr lang="ar-IQ" dirty="0" smtClean="0"/>
              <a:t>المعرفة</a:t>
            </a:r>
          </a:p>
          <a:p>
            <a:r>
              <a:rPr lang="ar-IQ" dirty="0" smtClean="0"/>
              <a:t> </a:t>
            </a:r>
            <a:r>
              <a:rPr lang="ar-IQ" dirty="0"/>
              <a:t>• أدوات التقويم تساعد المعلم على متابعة تقدم الطلاب وتحسين التعليم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24</TotalTime>
  <Words>153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Garamond</vt:lpstr>
      <vt:lpstr>Times New Roman</vt:lpstr>
      <vt:lpstr>Organic</vt:lpstr>
      <vt:lpstr>المحاضرة التاسعة:  تقويم تعلم اللغة العربية </vt:lpstr>
      <vt:lpstr>أهداف المحاضرة</vt:lpstr>
      <vt:lpstr>المحتوى الرئيسي</vt:lpstr>
      <vt:lpstr>أنشطة وأسئلة النقاش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الثالثة: تدريس مهارة الاستماع</dc:title>
  <dc:subject/>
  <dc:creator>Windows</dc:creator>
  <cp:keywords/>
  <dc:description>generated using python-pptx</dc:description>
  <cp:lastModifiedBy>Windows</cp:lastModifiedBy>
  <cp:revision>13</cp:revision>
  <dcterms:created xsi:type="dcterms:W3CDTF">2013-01-27T09:14:16Z</dcterms:created>
  <dcterms:modified xsi:type="dcterms:W3CDTF">2025-10-02T06:32:25Z</dcterms:modified>
  <cp:category/>
</cp:coreProperties>
</file>