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Headway 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Pre- Intermediate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-IQ" dirty="0" smtClean="0"/>
              <a:t>المرحلة الثانية/قسم التاريخ </a:t>
            </a:r>
          </a:p>
          <a:p>
            <a:r>
              <a:rPr lang="ar-IQ" dirty="0" smtClean="0"/>
              <a:t>المادة: اللغة الانكليزية </a:t>
            </a:r>
          </a:p>
          <a:p>
            <a:r>
              <a:rPr lang="ar-IQ" dirty="0" smtClean="0"/>
              <a:t>استاذة المادة: م.م اية فليح حسن </a:t>
            </a:r>
          </a:p>
          <a:p>
            <a:r>
              <a:rPr lang="ar-IQ" dirty="0" smtClean="0"/>
              <a:t>المحاضرة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696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6400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48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know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4199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78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READING</a:t>
            </a:r>
          </a:p>
          <a:p>
            <a:r>
              <a:rPr lang="en-US" dirty="0"/>
              <a:t>Communication</a:t>
            </a:r>
          </a:p>
          <a:p>
            <a:r>
              <a:rPr lang="en-US" dirty="0"/>
              <a:t>1 How many different ways can people</a:t>
            </a:r>
          </a:p>
          <a:p>
            <a:r>
              <a:rPr lang="en-US" dirty="0"/>
              <a:t>communicate?</a:t>
            </a:r>
          </a:p>
          <a:p>
            <a:r>
              <a:rPr lang="en-US" dirty="0"/>
              <a:t>Your teacher will give you some ideas to</a:t>
            </a:r>
          </a:p>
          <a:p>
            <a:r>
              <a:rPr lang="en-US" dirty="0"/>
              <a:t>communicate, but you can't use words!</a:t>
            </a:r>
          </a:p>
          <a:p>
            <a:r>
              <a:rPr lang="en-US" dirty="0"/>
              <a:t>Mime to your partner, and your partner</a:t>
            </a:r>
          </a:p>
          <a:p>
            <a:r>
              <a:rPr lang="en-US" dirty="0"/>
              <a:t>has to guess what they are.</a:t>
            </a:r>
          </a:p>
          <a:p>
            <a:r>
              <a:rPr lang="en-US" dirty="0"/>
              <a:t>Read the text quickly and match the</a:t>
            </a:r>
          </a:p>
          <a:p>
            <a:r>
              <a:rPr lang="en-US" dirty="0"/>
              <a:t>headings to the paragraphs.</a:t>
            </a:r>
          </a:p>
          <a:p>
            <a:r>
              <a:rPr lang="en-US" dirty="0"/>
              <a:t>A HISTORY OF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756112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1"/>
            <a:ext cx="7467600" cy="526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989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Animals have ways of exchanging information, too. Bees</a:t>
            </a:r>
          </a:p>
          <a:p>
            <a:r>
              <a:rPr lang="en-US" dirty="0"/>
              <a:t>dance and tell other bees where to find food. Elephants</a:t>
            </a:r>
          </a:p>
          <a:p>
            <a:r>
              <a:rPr lang="en-US" dirty="0"/>
              <a:t>make sounds that humans can't hear. Whales sing songs.</a:t>
            </a:r>
          </a:p>
          <a:p>
            <a:r>
              <a:rPr lang="en-US" dirty="0"/>
              <a:t>Monkeys use their faces to show anger and love. But this</a:t>
            </a:r>
          </a:p>
          <a:p>
            <a:r>
              <a:rPr lang="en-US" dirty="0"/>
              <a:t>is nothing compared to what people can do. We have</a:t>
            </a:r>
          </a:p>
          <a:p>
            <a:r>
              <a:rPr lang="en-US" dirty="0"/>
              <a:t>language - about 6000 languages, in fact. We can write</a:t>
            </a:r>
          </a:p>
          <a:p>
            <a:r>
              <a:rPr lang="en-US" dirty="0"/>
              <a:t>poetry, tell jokes, make promises, explain, persuade, tell</a:t>
            </a:r>
          </a:p>
          <a:p>
            <a:r>
              <a:rPr lang="en-US" dirty="0"/>
              <a:t>the truth, or tell lies. And we have a sense of past and</a:t>
            </a:r>
          </a:p>
          <a:p>
            <a:r>
              <a:rPr lang="en-US" dirty="0"/>
              <a:t>future, not just present.</a:t>
            </a:r>
          </a:p>
        </p:txBody>
      </p:sp>
    </p:spTree>
    <p:extLst>
      <p:ext uri="{BB962C8B-B14F-4D97-AF65-F5344CB8AC3E}">
        <p14:creationId xmlns:p14="http://schemas.microsoft.com/office/powerpoint/2010/main" val="270058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382000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023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45819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048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848599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830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772400" cy="524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013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180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Headway  Pre- Intermediate</vt:lpstr>
      <vt:lpstr>Getting to know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Headway  Pre- Intermediate</dc:title>
  <dc:creator>aa</dc:creator>
  <cp:lastModifiedBy>aa</cp:lastModifiedBy>
  <cp:revision>3</cp:revision>
  <dcterms:created xsi:type="dcterms:W3CDTF">2006-08-16T00:00:00Z</dcterms:created>
  <dcterms:modified xsi:type="dcterms:W3CDTF">2023-09-28T20:19:48Z</dcterms:modified>
</cp:coreProperties>
</file>