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Headway Pre- intermediate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المرحلة الثانية/ قسم التاريخ </a:t>
            </a:r>
          </a:p>
          <a:p>
            <a:r>
              <a:rPr lang="ar-IQ" dirty="0" smtClean="0"/>
              <a:t>المادة: اللغة الانكليزية </a:t>
            </a:r>
          </a:p>
          <a:p>
            <a:r>
              <a:rPr lang="ar-IQ" dirty="0" smtClean="0"/>
              <a:t>استاذة المادة: م.م اية فليح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4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12204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25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10109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54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6477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50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1519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96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620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80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131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Headway Pre- intermediate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Headway Pre- intermediate</dc:title>
  <dc:creator>aa</dc:creator>
  <cp:lastModifiedBy>aa</cp:lastModifiedBy>
  <cp:revision>2</cp:revision>
  <dcterms:created xsi:type="dcterms:W3CDTF">2006-08-16T00:00:00Z</dcterms:created>
  <dcterms:modified xsi:type="dcterms:W3CDTF">2023-11-03T21:32:16Z</dcterms:modified>
</cp:coreProperties>
</file>