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Headway Pre- intermediate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dirty="0" smtClean="0"/>
              <a:t>المرحلة الثانية/ قسم التاريخ </a:t>
            </a:r>
          </a:p>
          <a:p>
            <a:r>
              <a:rPr lang="ar-IQ" dirty="0" smtClean="0"/>
              <a:t>اللغة الانكليزية </a:t>
            </a:r>
          </a:p>
          <a:p>
            <a:r>
              <a:rPr lang="ar-IQ" dirty="0" smtClean="0"/>
              <a:t>م.م اية فليح حسن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666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7467600" cy="498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0502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7086599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1746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8001000" cy="544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830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7848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1321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8458200" cy="521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466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On-screen Show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Headway Pre- intermediate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Headway Pre- intermediate</dc:title>
  <dc:creator>aa</dc:creator>
  <cp:lastModifiedBy>aa</cp:lastModifiedBy>
  <cp:revision>1</cp:revision>
  <dcterms:created xsi:type="dcterms:W3CDTF">2006-08-16T00:00:00Z</dcterms:created>
  <dcterms:modified xsi:type="dcterms:W3CDTF">2024-07-27T22:28:06Z</dcterms:modified>
</cp:coreProperties>
</file>