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F9E9E-BBFB-428A-A23E-C09FE54B300B}" type="datetimeFigureOut">
              <a:rPr lang="ar-IQ" smtClean="0"/>
              <a:t>15/09/1447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029A7-AEC9-4CA0-AE5F-6263660E8FE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21414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F9E9E-BBFB-428A-A23E-C09FE54B300B}" type="datetimeFigureOut">
              <a:rPr lang="ar-IQ" smtClean="0"/>
              <a:t>15/09/1447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029A7-AEC9-4CA0-AE5F-6263660E8FE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304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chemeClr val="accent5">
                    <a:lumMod val="75000"/>
                  </a:schemeClr>
                </a:solidFill>
              </a:rPr>
              <a:t> رحلة في الذاكرة : كيف نتعلم ونتذكر</a:t>
            </a:r>
            <a:endParaRPr lang="ar-IQ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0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chemeClr val="accent6">
                    <a:lumMod val="75000"/>
                  </a:schemeClr>
                </a:solidFill>
              </a:rPr>
              <a:t>فهرست المحتوى</a:t>
            </a:r>
            <a:endParaRPr lang="ar-IQ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45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وصف الحقيبة التعليمية:-</a:t>
            </a:r>
            <a:endParaRPr lang="ar-IQ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57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b="1" smtClean="0">
                <a:solidFill>
                  <a:srgbClr val="FFC000"/>
                </a:solidFill>
              </a:rPr>
              <a:t>الهدف الخاص</a:t>
            </a:r>
            <a:endParaRPr lang="ar-IQ" b="1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39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b="1" smtClean="0">
                <a:solidFill>
                  <a:schemeClr val="accent1"/>
                </a:solidFill>
              </a:rPr>
              <a:t>الأهداف السلوكية:</a:t>
            </a:r>
            <a:endParaRPr lang="ar-IQ" b="1" dirty="0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18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b="1" smtClean="0">
                <a:solidFill>
                  <a:srgbClr val="FF99FF"/>
                </a:solidFill>
              </a:rPr>
              <a:t>ارشادات المحاضرة </a:t>
            </a:r>
            <a:endParaRPr lang="ar-IQ" b="1" dirty="0">
              <a:solidFill>
                <a:srgbClr val="FF99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94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b="1" smtClean="0">
                <a:solidFill>
                  <a:srgbClr val="00FF99"/>
                </a:solidFill>
              </a:rPr>
              <a:t>محاور المحاضرة</a:t>
            </a:r>
            <a:endParaRPr lang="ar-IQ" b="1" dirty="0">
              <a:solidFill>
                <a:srgbClr val="00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09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قيل عن الذاكرة</a:t>
            </a:r>
            <a:endParaRPr lang="ar-IQ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42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نشاط</a:t>
            </a:r>
            <a:endParaRPr lang="ar-IQ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3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46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chemeClr val="accent6">
                    <a:lumMod val="75000"/>
                  </a:schemeClr>
                </a:solidFill>
              </a:rPr>
              <a:t>المقدمة</a:t>
            </a:r>
            <a:endParaRPr lang="ar-IQ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67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16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92D050"/>
                </a:solidFill>
              </a:rPr>
              <a:t>مراحل عمل الذاكرة</a:t>
            </a:r>
            <a:br>
              <a:rPr lang="ar-IQ" b="1" smtClean="0">
                <a:solidFill>
                  <a:srgbClr val="92D050"/>
                </a:solidFill>
              </a:rPr>
            </a:br>
            <a:r>
              <a:rPr lang="ar-IQ" sz="2200" smtClean="0"/>
              <a:t>(</a:t>
            </a:r>
            <a:r>
              <a:rPr lang="ar-IQ" sz="2000" smtClean="0"/>
              <a:t>نموذج </a:t>
            </a:r>
            <a:r>
              <a:rPr lang="en-US" sz="2000" smtClean="0"/>
              <a:t>Atkinson &amp; Shiffrin</a:t>
            </a:r>
            <a:r>
              <a:rPr lang="ar-IQ" sz="2000" smtClean="0"/>
              <a:t>)</a:t>
            </a:r>
            <a:r>
              <a:rPr lang="ar-IQ" sz="2200" smtClean="0"/>
              <a:t> </a:t>
            </a:r>
            <a:endParaRPr lang="ar-IQ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30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CCECFF"/>
                </a:solidFill>
              </a:rPr>
              <a:t>نشاط فردي</a:t>
            </a:r>
            <a:endParaRPr lang="ar-IQ" b="1" dirty="0">
              <a:solidFill>
                <a:srgbClr val="CCEC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28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انواع الذاكرة</a:t>
            </a:r>
            <a:endParaRPr lang="ar-IQ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91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FF0000"/>
                </a:solidFill>
              </a:rPr>
              <a:t>انواع الذاكرة</a:t>
            </a:r>
            <a:endParaRPr lang="ar-IQ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97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70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85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FF99FF"/>
                </a:solidFill>
              </a:rPr>
              <a:t>نشاط فردي </a:t>
            </a:r>
            <a:endParaRPr lang="ar-IQ" b="1" dirty="0">
              <a:solidFill>
                <a:srgbClr val="FF99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05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/>
              <a:t>العوامل المؤثرة في كفاءة الذاكرة</a:t>
            </a:r>
            <a:endParaRPr lang="ar-IQ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39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FFC000"/>
                </a:solidFill>
              </a:rPr>
              <a:t>أهمية الذاكرة في السلوك</a:t>
            </a:r>
            <a:endParaRPr lang="ar-IQ" b="1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32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FFC000"/>
                </a:solidFill>
              </a:rPr>
              <a:t>أهمية الذاكرة في التعلم</a:t>
            </a:r>
            <a:endParaRPr lang="ar-IQ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14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92D050"/>
                </a:solidFill>
              </a:rPr>
              <a:t>استتراتيجيات تحسين الذاكرة</a:t>
            </a:r>
            <a:r>
              <a:rPr lang="ar-IQ" smtClean="0"/>
              <a:t/>
            </a:r>
            <a:br>
              <a:rPr lang="ar-IQ" smtClean="0"/>
            </a:br>
            <a:endParaRPr lang="ar-IQ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57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/>
              <a:t>نشاط جماعي </a:t>
            </a:r>
            <a:endParaRPr lang="ar-IQ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73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FF99FF"/>
                </a:solidFill>
              </a:rPr>
              <a:t>الخلاصة</a:t>
            </a:r>
            <a:endParaRPr lang="ar-IQ" b="1" dirty="0">
              <a:solidFill>
                <a:srgbClr val="FF99FF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85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b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واجب المحاضرة القادمة</a:t>
            </a:r>
            <a:r>
              <a:rPr lang="ar-IQ" smtClean="0"/>
              <a:t/>
            </a:r>
            <a:br>
              <a:rPr lang="ar-IQ" smtClean="0"/>
            </a:br>
            <a:r>
              <a:rPr lang="ar-IQ" smtClean="0"/>
              <a:t/>
            </a:r>
            <a:br>
              <a:rPr lang="ar-IQ" smtClean="0"/>
            </a:br>
            <a:r>
              <a:rPr lang="ar-IQ" smtClean="0"/>
              <a:t>الادراك؟</a:t>
            </a:r>
            <a:br>
              <a:rPr lang="ar-IQ" smtClean="0"/>
            </a:br>
            <a:r>
              <a:rPr lang="ar-IQ" smtClean="0"/>
              <a:t>انواع الادراك؟</a:t>
            </a:r>
            <a:br>
              <a:rPr lang="ar-IQ" smtClean="0"/>
            </a:br>
            <a:r>
              <a:rPr lang="ar-IQ" smtClean="0"/>
              <a:t>العوامل المؤثرة فيه ؟</a:t>
            </a:r>
            <a:br>
              <a:rPr lang="ar-IQ" smtClean="0"/>
            </a:br>
            <a:endParaRPr lang="ar-IQ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62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smtClean="0">
                <a:solidFill>
                  <a:srgbClr val="FF0000"/>
                </a:solidFill>
              </a:rPr>
              <a:t>المصادر</a:t>
            </a:r>
            <a:endParaRPr lang="ar-IQ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30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00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On-screen Show (4:3)</PresentationFormat>
  <Paragraphs>23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 رحلة في الذاكرة : كيف نتعلم ونتذكر</vt:lpstr>
      <vt:lpstr>فهرست المحتوى</vt:lpstr>
      <vt:lpstr>وصف الحقيبة التعليمية:-</vt:lpstr>
      <vt:lpstr>الهدف الخاص</vt:lpstr>
      <vt:lpstr>الأهداف السلوكية:</vt:lpstr>
      <vt:lpstr>ارشادات المحاضرة </vt:lpstr>
      <vt:lpstr>محاور المحاضرة</vt:lpstr>
      <vt:lpstr>قيل عن الذاكرة</vt:lpstr>
      <vt:lpstr>PowerPoint Presentation</vt:lpstr>
      <vt:lpstr>نشاط</vt:lpstr>
      <vt:lpstr>PowerPoint Presentation</vt:lpstr>
      <vt:lpstr>المقدمة</vt:lpstr>
      <vt:lpstr>PowerPoint Presentation</vt:lpstr>
      <vt:lpstr>مراحل عمل الذاكرة (نموذج Atkinson &amp; Shiffrin) </vt:lpstr>
      <vt:lpstr>نشاط فردي</vt:lpstr>
      <vt:lpstr>انواع الذاكرة</vt:lpstr>
      <vt:lpstr>انواع الذاكرة</vt:lpstr>
      <vt:lpstr>PowerPoint Presentation</vt:lpstr>
      <vt:lpstr>PowerPoint Presentation</vt:lpstr>
      <vt:lpstr>نشاط فردي </vt:lpstr>
      <vt:lpstr>العوامل المؤثرة في كفاءة الذاكرة</vt:lpstr>
      <vt:lpstr>أهمية الذاكرة في السلوك</vt:lpstr>
      <vt:lpstr>أهمية الذاكرة في التعلم</vt:lpstr>
      <vt:lpstr>استتراتيجيات تحسين الذاكرة </vt:lpstr>
      <vt:lpstr>نشاط جماعي </vt:lpstr>
      <vt:lpstr>الخلاصة</vt:lpstr>
      <vt:lpstr>واجب المحاضرة القادمة  الادراك؟ انواع الادراك؟ العوامل المؤثرة فيه ؟ </vt:lpstr>
      <vt:lpstr>المصادر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رحلة في الذاكرة : كيف نتعلم ونتذكر</dc:title>
  <dc:creator>user</dc:creator>
  <cp:lastModifiedBy>user</cp:lastModifiedBy>
  <cp:revision>1</cp:revision>
  <dcterms:created xsi:type="dcterms:W3CDTF">2026-03-02T21:31:56Z</dcterms:created>
  <dcterms:modified xsi:type="dcterms:W3CDTF">2026-03-02T21:31:56Z</dcterms:modified>
</cp:coreProperties>
</file>