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7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6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3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5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5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7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4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6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541C5-EA86-47FF-9F7E-FCFC6548F4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A247-BB4B-4FA6-BC98-B6DFAD611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8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 –1</a:t>
            </a:r>
            <a:r>
              <a:rPr lang="en-US" baseline="30000" dirty="0" smtClean="0"/>
              <a:t>st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Words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can begin with a question word. </a:t>
            </a:r>
          </a:p>
          <a:p>
            <a:r>
              <a:rPr lang="en-US" dirty="0" smtClean="0"/>
              <a:t>(What, where, which, how, who, when, why, whose).</a:t>
            </a:r>
            <a:endParaRPr lang="en-US" dirty="0"/>
          </a:p>
          <a:p>
            <a:r>
              <a:rPr lang="en-US" dirty="0" smtClean="0"/>
              <a:t>Ex. </a:t>
            </a:r>
            <a:r>
              <a:rPr lang="en-US" b="1" dirty="0" smtClean="0"/>
              <a:t>Where’s</a:t>
            </a:r>
            <a:r>
              <a:rPr lang="en-US" dirty="0" smtClean="0"/>
              <a:t> the station? </a:t>
            </a:r>
          </a:p>
          <a:p>
            <a:r>
              <a:rPr lang="en-US" dirty="0" smtClean="0"/>
              <a:t>Ex. </a:t>
            </a:r>
            <a:r>
              <a:rPr lang="en-US" b="1" dirty="0" smtClean="0"/>
              <a:t>Why</a:t>
            </a:r>
            <a:r>
              <a:rPr lang="en-US" dirty="0" smtClean="0"/>
              <a:t> are you laughing? </a:t>
            </a:r>
          </a:p>
          <a:p>
            <a:r>
              <a:rPr lang="en-US" dirty="0" smtClean="0"/>
              <a:t>Ex. </a:t>
            </a:r>
            <a:r>
              <a:rPr lang="en-US" b="1" dirty="0" smtClean="0"/>
              <a:t>Whose</a:t>
            </a:r>
            <a:r>
              <a:rPr lang="en-US" dirty="0" smtClean="0"/>
              <a:t> is this coat?</a:t>
            </a:r>
          </a:p>
          <a:p>
            <a:r>
              <a:rPr lang="en-US" dirty="0" smtClean="0"/>
              <a:t>Ex. </a:t>
            </a:r>
            <a:r>
              <a:rPr lang="en-US" b="1" dirty="0" smtClean="0"/>
              <a:t>How</a:t>
            </a:r>
            <a:r>
              <a:rPr lang="en-US" dirty="0" smtClean="0"/>
              <a:t> does she go to work?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90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What</a:t>
            </a:r>
            <a:r>
              <a:rPr lang="en-US" dirty="0" smtClean="0"/>
              <a:t>, </a:t>
            </a:r>
            <a:r>
              <a:rPr lang="en-US" i="1" dirty="0" smtClean="0"/>
              <a:t>which</a:t>
            </a:r>
            <a:r>
              <a:rPr lang="en-US" dirty="0" smtClean="0"/>
              <a:t> and </a:t>
            </a:r>
            <a:r>
              <a:rPr lang="en-US" i="1" dirty="0" smtClean="0"/>
              <a:t>whose</a:t>
            </a:r>
            <a:r>
              <a:rPr lang="en-US" dirty="0" smtClean="0"/>
              <a:t> can be followed by a noun. </a:t>
            </a:r>
          </a:p>
          <a:p>
            <a:endParaRPr lang="en-US" dirty="0" smtClean="0"/>
          </a:p>
          <a:p>
            <a:r>
              <a:rPr lang="en-US" b="1" dirty="0" smtClean="0"/>
              <a:t>What</a:t>
            </a:r>
            <a:r>
              <a:rPr lang="en-US" dirty="0" smtClean="0"/>
              <a:t> </a:t>
            </a:r>
            <a:r>
              <a:rPr lang="en-US" u="sng" dirty="0" smtClean="0"/>
              <a:t>size</a:t>
            </a:r>
            <a:r>
              <a:rPr lang="en-US" dirty="0" smtClean="0"/>
              <a:t> do you take ?</a:t>
            </a:r>
          </a:p>
          <a:p>
            <a:r>
              <a:rPr lang="en-US" b="1" dirty="0" smtClean="0"/>
              <a:t>What</a:t>
            </a:r>
            <a:r>
              <a:rPr lang="en-US" dirty="0" smtClean="0"/>
              <a:t> </a:t>
            </a:r>
            <a:r>
              <a:rPr lang="en-US" u="sng" dirty="0" smtClean="0"/>
              <a:t>sort</a:t>
            </a:r>
            <a:r>
              <a:rPr lang="en-US" dirty="0" smtClean="0"/>
              <a:t> of music do you like?</a:t>
            </a:r>
          </a:p>
          <a:p>
            <a:r>
              <a:rPr lang="en-US" b="1" dirty="0" smtClean="0"/>
              <a:t>Which</a:t>
            </a:r>
            <a:r>
              <a:rPr lang="en-US" dirty="0" smtClean="0"/>
              <a:t> </a:t>
            </a:r>
            <a:r>
              <a:rPr lang="en-US" u="sng" dirty="0" smtClean="0"/>
              <a:t>coat</a:t>
            </a:r>
            <a:r>
              <a:rPr lang="en-US" dirty="0" smtClean="0"/>
              <a:t> is yours?</a:t>
            </a:r>
          </a:p>
          <a:p>
            <a:r>
              <a:rPr lang="en-US" b="1" dirty="0" smtClean="0"/>
              <a:t>Whose</a:t>
            </a:r>
            <a:r>
              <a:rPr lang="en-US" dirty="0" smtClean="0"/>
              <a:t> </a:t>
            </a:r>
            <a:r>
              <a:rPr lang="en-US" u="sng" dirty="0" smtClean="0"/>
              <a:t>book</a:t>
            </a:r>
            <a:r>
              <a:rPr lang="en-US" dirty="0" smtClean="0"/>
              <a:t> is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0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462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Which</a:t>
            </a:r>
            <a:r>
              <a:rPr lang="en-US" dirty="0" smtClean="0"/>
              <a:t> is generally used when there is a limited choice.</a:t>
            </a:r>
          </a:p>
          <a:p>
            <a:r>
              <a:rPr lang="en-US" dirty="0" smtClean="0"/>
              <a:t>Ex. </a:t>
            </a:r>
            <a:r>
              <a:rPr lang="en-US" b="1" dirty="0" smtClean="0"/>
              <a:t>Which</a:t>
            </a:r>
            <a:r>
              <a:rPr lang="en-US" dirty="0" smtClean="0"/>
              <a:t> is your husband? The blond one or the dark one? </a:t>
            </a:r>
          </a:p>
          <a:p>
            <a:endParaRPr lang="en-US" i="1" dirty="0"/>
          </a:p>
          <a:p>
            <a:r>
              <a:rPr lang="en-US" i="1" dirty="0" smtClean="0"/>
              <a:t>How</a:t>
            </a:r>
            <a:r>
              <a:rPr lang="en-US" dirty="0" smtClean="0"/>
              <a:t> can by followed by an adjective or an adverb.</a:t>
            </a:r>
          </a:p>
          <a:p>
            <a:r>
              <a:rPr lang="en-US" b="1" dirty="0" smtClean="0"/>
              <a:t>How</a:t>
            </a:r>
            <a:r>
              <a:rPr lang="en-US" dirty="0" smtClean="0"/>
              <a:t> </a:t>
            </a:r>
            <a:r>
              <a:rPr lang="en-US" u="sng" dirty="0" smtClean="0"/>
              <a:t>big</a:t>
            </a:r>
            <a:r>
              <a:rPr lang="en-US" dirty="0" smtClean="0"/>
              <a:t> is his new car?</a:t>
            </a:r>
          </a:p>
          <a:p>
            <a:r>
              <a:rPr lang="en-US" b="1" dirty="0" smtClean="0"/>
              <a:t>How</a:t>
            </a:r>
            <a:r>
              <a:rPr lang="en-US" dirty="0" smtClean="0"/>
              <a:t> </a:t>
            </a:r>
            <a:r>
              <a:rPr lang="en-US" u="sng" dirty="0" smtClean="0"/>
              <a:t>fast</a:t>
            </a:r>
            <a:r>
              <a:rPr lang="en-US" dirty="0" smtClean="0"/>
              <a:t> does it go? </a:t>
            </a:r>
          </a:p>
          <a:p>
            <a:endParaRPr lang="en-US" dirty="0" smtClean="0"/>
          </a:p>
          <a:p>
            <a:r>
              <a:rPr lang="en-US" i="1" dirty="0" smtClean="0"/>
              <a:t>How</a:t>
            </a:r>
            <a:r>
              <a:rPr lang="en-US" dirty="0" smtClean="0"/>
              <a:t> can also be followed by </a:t>
            </a:r>
            <a:r>
              <a:rPr lang="en-US" i="1" dirty="0" smtClean="0"/>
              <a:t>much</a:t>
            </a:r>
            <a:r>
              <a:rPr lang="en-US" dirty="0" smtClean="0"/>
              <a:t> or </a:t>
            </a:r>
            <a:r>
              <a:rPr lang="en-US" i="1" dirty="0" smtClean="0"/>
              <a:t>many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How much </a:t>
            </a:r>
            <a:r>
              <a:rPr lang="en-US" dirty="0" smtClean="0"/>
              <a:t>is this sandwich?</a:t>
            </a:r>
          </a:p>
          <a:p>
            <a:r>
              <a:rPr lang="en-US" b="1" dirty="0" smtClean="0"/>
              <a:t>How many </a:t>
            </a:r>
            <a:r>
              <a:rPr lang="en-US" dirty="0" smtClean="0"/>
              <a:t>brothers and sisters have you got?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4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Forms with </a:t>
            </a:r>
            <a:r>
              <a:rPr lang="en-US" dirty="0"/>
              <a:t>A</a:t>
            </a:r>
            <a:r>
              <a:rPr lang="en-US" dirty="0" smtClean="0"/>
              <a:t>uxiliary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Positive </a:t>
            </a:r>
          </a:p>
          <a:p>
            <a:r>
              <a:rPr lang="en-US" dirty="0" smtClean="0"/>
              <a:t>She </a:t>
            </a:r>
            <a:r>
              <a:rPr lang="en-US" u="sng" dirty="0" smtClean="0"/>
              <a:t>is</a:t>
            </a:r>
            <a:r>
              <a:rPr lang="en-US" dirty="0" smtClean="0"/>
              <a:t> reading.</a:t>
            </a:r>
          </a:p>
          <a:p>
            <a:r>
              <a:rPr lang="en-US" dirty="0" smtClean="0"/>
              <a:t>They </a:t>
            </a:r>
            <a:r>
              <a:rPr lang="en-US" u="sng" dirty="0" smtClean="0"/>
              <a:t>are</a:t>
            </a:r>
            <a:r>
              <a:rPr lang="en-US" dirty="0" smtClean="0"/>
              <a:t> watching a film. </a:t>
            </a:r>
          </a:p>
          <a:p>
            <a:r>
              <a:rPr lang="en-US" dirty="0" smtClean="0"/>
              <a:t>She </a:t>
            </a:r>
            <a:r>
              <a:rPr lang="en-US" u="sng" dirty="0" smtClean="0"/>
              <a:t>can</a:t>
            </a:r>
            <a:r>
              <a:rPr lang="en-US" dirty="0" smtClean="0"/>
              <a:t> drive. </a:t>
            </a:r>
          </a:p>
          <a:p>
            <a:r>
              <a:rPr lang="en-US" b="1" u="sng" dirty="0" smtClean="0"/>
              <a:t>Question </a:t>
            </a:r>
          </a:p>
          <a:p>
            <a:r>
              <a:rPr lang="en-US" u="sng" dirty="0" smtClean="0"/>
              <a:t>Is</a:t>
            </a:r>
            <a:r>
              <a:rPr lang="en-US" dirty="0" smtClean="0"/>
              <a:t> she reading? </a:t>
            </a:r>
          </a:p>
          <a:p>
            <a:r>
              <a:rPr lang="en-US" u="sng" dirty="0" smtClean="0"/>
              <a:t>Are</a:t>
            </a:r>
            <a:r>
              <a:rPr lang="en-US" dirty="0" smtClean="0"/>
              <a:t> they watching a film?</a:t>
            </a:r>
          </a:p>
          <a:p>
            <a:r>
              <a:rPr lang="en-US" u="sng" dirty="0" smtClean="0"/>
              <a:t>Can</a:t>
            </a:r>
            <a:r>
              <a:rPr lang="en-US" dirty="0" smtClean="0"/>
              <a:t> she drive? </a:t>
            </a:r>
            <a:r>
              <a:rPr lang="en-US" b="1" u="sng" dirty="0" smtClean="0"/>
              <a:t> 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228280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216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 –1st Lecture</vt:lpstr>
      <vt:lpstr>Question Words</vt:lpstr>
      <vt:lpstr>Question Words</vt:lpstr>
      <vt:lpstr>PowerPoint Presentation</vt:lpstr>
      <vt:lpstr>Verb Forms with Auxiliary Verbs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 –1st Lecture</dc:title>
  <dc:creator>Maher</dc:creator>
  <cp:lastModifiedBy>Maher</cp:lastModifiedBy>
  <cp:revision>7</cp:revision>
  <dcterms:created xsi:type="dcterms:W3CDTF">2026-03-27T22:46:36Z</dcterms:created>
  <dcterms:modified xsi:type="dcterms:W3CDTF">2026-03-28T20:24:27Z</dcterms:modified>
</cp:coreProperties>
</file>