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57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4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83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8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13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33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7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2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1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0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34F20-8DDB-4AFD-BACB-DF5541E7FF7A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163C9-A8E8-4C77-8C08-1FD5F54B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16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Year- 2</a:t>
            </a:r>
            <a:r>
              <a:rPr lang="en-US" baseline="30000" dirty="0" smtClean="0"/>
              <a:t>nd</a:t>
            </a:r>
            <a:r>
              <a:rPr lang="en-US" dirty="0" smtClean="0"/>
              <a:t>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527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Present Simple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b="1" i="1" dirty="0" smtClean="0"/>
              <a:t>Use </a:t>
            </a:r>
          </a:p>
          <a:p>
            <a:r>
              <a:rPr lang="en-US" dirty="0" smtClean="0"/>
              <a:t>The Present Simple is used to express:</a:t>
            </a:r>
          </a:p>
          <a:p>
            <a:r>
              <a:rPr lang="en-US" dirty="0" smtClean="0"/>
              <a:t>1- a habit </a:t>
            </a:r>
          </a:p>
          <a:p>
            <a:r>
              <a:rPr lang="en-US" dirty="0" smtClean="0"/>
              <a:t>Ex: I </a:t>
            </a:r>
            <a:r>
              <a:rPr lang="en-US" b="1" dirty="0" smtClean="0"/>
              <a:t>get up </a:t>
            </a:r>
            <a:r>
              <a:rPr lang="en-US" dirty="0" smtClean="0"/>
              <a:t>at 7:30.</a:t>
            </a:r>
          </a:p>
          <a:p>
            <a:r>
              <a:rPr lang="en-US" dirty="0" smtClean="0"/>
              <a:t>Ex: Mike </a:t>
            </a:r>
            <a:r>
              <a:rPr lang="en-US" b="1" dirty="0" smtClean="0"/>
              <a:t>smokes</a:t>
            </a:r>
            <a:r>
              <a:rPr lang="en-US" dirty="0" smtClean="0"/>
              <a:t> too much. </a:t>
            </a:r>
          </a:p>
          <a:p>
            <a:r>
              <a:rPr lang="en-US" dirty="0" smtClean="0"/>
              <a:t>2- a fact which is always true. </a:t>
            </a:r>
          </a:p>
          <a:p>
            <a:r>
              <a:rPr lang="en-US" dirty="0" smtClean="0"/>
              <a:t>Ex: Vegetarians </a:t>
            </a:r>
            <a:r>
              <a:rPr lang="en-US" b="1" dirty="0" smtClean="0"/>
              <a:t>don’t eat </a:t>
            </a:r>
            <a:r>
              <a:rPr lang="en-US" dirty="0" smtClean="0"/>
              <a:t>meat.</a:t>
            </a:r>
          </a:p>
          <a:p>
            <a:r>
              <a:rPr lang="en-US" dirty="0" smtClean="0"/>
              <a:t>Ex: They </a:t>
            </a:r>
            <a:r>
              <a:rPr lang="en-US" b="1" dirty="0" smtClean="0"/>
              <a:t>come</a:t>
            </a:r>
            <a:r>
              <a:rPr lang="en-US" dirty="0" smtClean="0"/>
              <a:t> from Spain. </a:t>
            </a:r>
          </a:p>
          <a:p>
            <a:r>
              <a:rPr lang="en-US" dirty="0" smtClean="0"/>
              <a:t>3- a fact which is true for a long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508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3- a fact which is true for a long time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Ex: I </a:t>
            </a:r>
            <a:r>
              <a:rPr lang="en-US" b="1" dirty="0" smtClean="0"/>
              <a:t>live</a:t>
            </a:r>
            <a:r>
              <a:rPr lang="en-US" dirty="0" smtClean="0"/>
              <a:t> in Oxford. </a:t>
            </a:r>
          </a:p>
          <a:p>
            <a:r>
              <a:rPr lang="en-US" dirty="0" smtClean="0"/>
              <a:t>Ex: She </a:t>
            </a:r>
            <a:r>
              <a:rPr lang="en-US" b="1" dirty="0" smtClean="0"/>
              <a:t>works</a:t>
            </a:r>
            <a:r>
              <a:rPr lang="en-US" dirty="0" smtClean="0"/>
              <a:t> in a bank. </a:t>
            </a:r>
          </a:p>
          <a:p>
            <a:r>
              <a:rPr lang="en-US" b="1" i="1" dirty="0" smtClean="0"/>
              <a:t>Form </a:t>
            </a:r>
          </a:p>
          <a:p>
            <a:r>
              <a:rPr lang="en-US" b="1" i="1" dirty="0" smtClean="0"/>
              <a:t>Positive </a:t>
            </a:r>
          </a:p>
          <a:p>
            <a:r>
              <a:rPr lang="en-US" dirty="0" smtClean="0"/>
              <a:t>She, He, It + Verb+ s </a:t>
            </a:r>
          </a:p>
          <a:p>
            <a:r>
              <a:rPr lang="en-US" dirty="0" smtClean="0"/>
              <a:t>I, You, They, We, Plural nouns + Verb- 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619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Negative </a:t>
            </a:r>
          </a:p>
          <a:p>
            <a:r>
              <a:rPr lang="en-US" dirty="0" smtClean="0"/>
              <a:t>She, He, It + does not + verb </a:t>
            </a:r>
          </a:p>
          <a:p>
            <a:r>
              <a:rPr lang="en-US" dirty="0" smtClean="0"/>
              <a:t>I, You, They, We, Plural nouns + do not + verb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r>
              <a:rPr lang="en-US" b="1" i="1" dirty="0" smtClean="0"/>
              <a:t>Question </a:t>
            </a:r>
          </a:p>
          <a:p>
            <a:r>
              <a:rPr lang="en-US" dirty="0" smtClean="0"/>
              <a:t>Does she, he, it + verb ?</a:t>
            </a:r>
          </a:p>
          <a:p>
            <a:r>
              <a:rPr lang="en-US" dirty="0" smtClean="0"/>
              <a:t>Do I, you, they, we, plural nouns + verb?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529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174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2nd Year- 2nd Lecture</vt:lpstr>
      <vt:lpstr>Present Simple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Year- 2nd Lecture</dc:title>
  <dc:creator>Maher</dc:creator>
  <cp:lastModifiedBy>Maher</cp:lastModifiedBy>
  <cp:revision>6</cp:revision>
  <dcterms:created xsi:type="dcterms:W3CDTF">2026-03-27T22:54:53Z</dcterms:created>
  <dcterms:modified xsi:type="dcterms:W3CDTF">2026-03-28T20:22:23Z</dcterms:modified>
</cp:coreProperties>
</file>