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48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94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064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06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6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38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4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68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F18B-1A9E-4499-9054-EF56B549E3BB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D1DCD-6F21-4BA6-8B36-04EBD8C31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47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2</a:t>
            </a:r>
            <a:r>
              <a:rPr lang="en-US" baseline="30000" smtClean="0"/>
              <a:t>nd</a:t>
            </a:r>
            <a:r>
              <a:rPr lang="en-US" smtClean="0"/>
              <a:t> Year- 3</a:t>
            </a:r>
            <a:r>
              <a:rPr lang="en-US" baseline="30000" smtClean="0"/>
              <a:t>rd</a:t>
            </a:r>
            <a:r>
              <a:rPr lang="en-US" smtClean="0"/>
              <a:t> Lecture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Asst. Lect. Noor Majeed Majli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14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126"/>
            <a:ext cx="12192000" cy="6492874"/>
          </a:xfrm>
        </p:spPr>
      </p:pic>
    </p:spTree>
    <p:extLst>
      <p:ext uri="{BB962C8B-B14F-4D97-AF65-F5344CB8AC3E}">
        <p14:creationId xmlns:p14="http://schemas.microsoft.com/office/powerpoint/2010/main" val="4213464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74" y="370937"/>
            <a:ext cx="12036725" cy="6487063"/>
          </a:xfrm>
        </p:spPr>
      </p:pic>
    </p:spTree>
    <p:extLst>
      <p:ext uri="{BB962C8B-B14F-4D97-AF65-F5344CB8AC3E}">
        <p14:creationId xmlns:p14="http://schemas.microsoft.com/office/powerpoint/2010/main" val="3957836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054147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893980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</Words>
  <Application>Microsoft Office PowerPoint</Application>
  <PresentationFormat>Widescreen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Year- 3rd Lecture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Year- 3rd Lecture</dc:title>
  <dc:creator>Maher</dc:creator>
  <cp:lastModifiedBy>Maher</cp:lastModifiedBy>
  <cp:revision>3</cp:revision>
  <dcterms:created xsi:type="dcterms:W3CDTF">2026-03-27T22:56:06Z</dcterms:created>
  <dcterms:modified xsi:type="dcterms:W3CDTF">2026-03-28T21:14:31Z</dcterms:modified>
</cp:coreProperties>
</file>