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8" d="100"/>
          <a:sy n="88" d="100"/>
        </p:scale>
        <p:origin x="466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80F18B-1A9E-4499-9054-EF56B549E3BB}" type="datetimeFigureOut">
              <a:rPr lang="en-US" smtClean="0"/>
              <a:t>3/29/2026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6D1DCD-6F21-4BA6-8B36-04EBD8C314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64808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80F18B-1A9E-4499-9054-EF56B549E3BB}" type="datetimeFigureOut">
              <a:rPr lang="en-US" smtClean="0"/>
              <a:t>3/29/2026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6D1DCD-6F21-4BA6-8B36-04EBD8C314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39420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80F18B-1A9E-4499-9054-EF56B549E3BB}" type="datetimeFigureOut">
              <a:rPr lang="en-US" smtClean="0"/>
              <a:t>3/29/2026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6D1DCD-6F21-4BA6-8B36-04EBD8C314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59051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80F18B-1A9E-4499-9054-EF56B549E3BB}" type="datetimeFigureOut">
              <a:rPr lang="en-US" smtClean="0"/>
              <a:t>3/29/2026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6D1DCD-6F21-4BA6-8B36-04EBD8C314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40640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80F18B-1A9E-4499-9054-EF56B549E3BB}" type="datetimeFigureOut">
              <a:rPr lang="en-US" smtClean="0"/>
              <a:t>3/29/2026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6D1DCD-6F21-4BA6-8B36-04EBD8C314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487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80F18B-1A9E-4499-9054-EF56B549E3BB}" type="datetimeFigureOut">
              <a:rPr lang="en-US" smtClean="0"/>
              <a:t>3/29/2026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6D1DCD-6F21-4BA6-8B36-04EBD8C314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40624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80F18B-1A9E-4499-9054-EF56B549E3BB}" type="datetimeFigureOut">
              <a:rPr lang="en-US" smtClean="0"/>
              <a:t>3/29/2026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6D1DCD-6F21-4BA6-8B36-04EBD8C314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05646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80F18B-1A9E-4499-9054-EF56B549E3BB}" type="datetimeFigureOut">
              <a:rPr lang="en-US" smtClean="0"/>
              <a:t>3/29/2026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6D1DCD-6F21-4BA6-8B36-04EBD8C314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89791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80F18B-1A9E-4499-9054-EF56B549E3BB}" type="datetimeFigureOut">
              <a:rPr lang="en-US" smtClean="0"/>
              <a:t>3/29/2026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6D1DCD-6F21-4BA6-8B36-04EBD8C314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16381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80F18B-1A9E-4499-9054-EF56B549E3BB}" type="datetimeFigureOut">
              <a:rPr lang="en-US" smtClean="0"/>
              <a:t>3/29/2026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6D1DCD-6F21-4BA6-8B36-04EBD8C314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87438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80F18B-1A9E-4499-9054-EF56B549E3BB}" type="datetimeFigureOut">
              <a:rPr lang="en-US" smtClean="0"/>
              <a:t>3/29/2026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6D1DCD-6F21-4BA6-8B36-04EBD8C314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46888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80F18B-1A9E-4499-9054-EF56B549E3BB}" type="datetimeFigureOut">
              <a:rPr lang="en-US" smtClean="0"/>
              <a:t>3/29/2026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6D1DCD-6F21-4BA6-8B36-04EBD8C314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71475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2</a:t>
            </a:r>
            <a:r>
              <a:rPr lang="en-US" baseline="30000" dirty="0" smtClean="0"/>
              <a:t>nd</a:t>
            </a:r>
            <a:r>
              <a:rPr lang="en-US" dirty="0" smtClean="0"/>
              <a:t> </a:t>
            </a:r>
            <a:r>
              <a:rPr lang="en-US" smtClean="0"/>
              <a:t>Year- 4</a:t>
            </a:r>
            <a:r>
              <a:rPr lang="en-US" baseline="30000" smtClean="0"/>
              <a:t>th</a:t>
            </a:r>
            <a:r>
              <a:rPr lang="en-US" smtClean="0"/>
              <a:t>  </a:t>
            </a:r>
            <a:r>
              <a:rPr lang="en-US" dirty="0" smtClean="0"/>
              <a:t>Lecture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Asst. Lect. Noor </a:t>
            </a:r>
            <a:r>
              <a:rPr lang="en-US" dirty="0" err="1" smtClean="0"/>
              <a:t>Majeed</a:t>
            </a:r>
            <a:r>
              <a:rPr lang="en-US" dirty="0" smtClean="0"/>
              <a:t> </a:t>
            </a:r>
            <a:r>
              <a:rPr lang="en-US" dirty="0" err="1" smtClean="0"/>
              <a:t>Majli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46147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63666"/>
            <a:ext cx="12192000" cy="6921666"/>
          </a:xfrm>
        </p:spPr>
      </p:pic>
    </p:spTree>
    <p:extLst>
      <p:ext uri="{BB962C8B-B14F-4D97-AF65-F5344CB8AC3E}">
        <p14:creationId xmlns:p14="http://schemas.microsoft.com/office/powerpoint/2010/main" val="18129616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"/>
            <a:ext cx="12192000" cy="6858000"/>
          </a:xfrm>
        </p:spPr>
      </p:pic>
    </p:spTree>
    <p:extLst>
      <p:ext uri="{BB962C8B-B14F-4D97-AF65-F5344CB8AC3E}">
        <p14:creationId xmlns:p14="http://schemas.microsoft.com/office/powerpoint/2010/main" val="42134644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39040"/>
            <a:ext cx="12192000" cy="6897039"/>
          </a:xfrm>
        </p:spPr>
      </p:pic>
    </p:spTree>
    <p:extLst>
      <p:ext uri="{BB962C8B-B14F-4D97-AF65-F5344CB8AC3E}">
        <p14:creationId xmlns:p14="http://schemas.microsoft.com/office/powerpoint/2010/main" val="39578365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7999"/>
          </a:xfrm>
        </p:spPr>
      </p:pic>
    </p:spTree>
    <p:extLst>
      <p:ext uri="{BB962C8B-B14F-4D97-AF65-F5344CB8AC3E}">
        <p14:creationId xmlns:p14="http://schemas.microsoft.com/office/powerpoint/2010/main" val="29879057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86264"/>
            <a:ext cx="12192000" cy="6944263"/>
          </a:xfrm>
        </p:spPr>
      </p:pic>
    </p:spTree>
    <p:extLst>
      <p:ext uri="{BB962C8B-B14F-4D97-AF65-F5344CB8AC3E}">
        <p14:creationId xmlns:p14="http://schemas.microsoft.com/office/powerpoint/2010/main" val="404227766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64</TotalTime>
  <Words>11</Words>
  <Application>Microsoft Office PowerPoint</Application>
  <PresentationFormat>Widescreen</PresentationFormat>
  <Paragraphs>2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2nd Year- 4th  Lecture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SACC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2nd Year- 3rd Lecture</dc:title>
  <dc:creator>Maher</dc:creator>
  <cp:lastModifiedBy>Maher</cp:lastModifiedBy>
  <cp:revision>3</cp:revision>
  <dcterms:created xsi:type="dcterms:W3CDTF">2026-03-27T22:56:06Z</dcterms:created>
  <dcterms:modified xsi:type="dcterms:W3CDTF">2026-03-28T21:26:20Z</dcterms:modified>
</cp:coreProperties>
</file>