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3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94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79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26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631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811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17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13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51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6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9FC51-5A92-4E34-B3FC-F657B38481E5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CEC4C-0C2B-416B-8AFF-3BAA84F9AE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6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Year- 5</a:t>
            </a:r>
            <a:r>
              <a:rPr lang="en-US" baseline="30000" dirty="0" smtClean="0"/>
              <a:t>th</a:t>
            </a:r>
            <a:r>
              <a:rPr lang="en-US" dirty="0" smtClean="0"/>
              <a:t>  </a:t>
            </a:r>
            <a:r>
              <a:rPr lang="en-US" dirty="0" smtClean="0"/>
              <a:t>Lecture</a:t>
            </a:r>
            <a:br>
              <a:rPr lang="en-US" dirty="0" smtClean="0"/>
            </a:br>
            <a:r>
              <a:rPr lang="en-US" dirty="0" smtClean="0"/>
              <a:t>Present Continuous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550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Continuous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</a:t>
            </a:r>
          </a:p>
          <a:p>
            <a:r>
              <a:rPr lang="en-US" dirty="0" smtClean="0"/>
              <a:t>The Present Continuous is used to express: </a:t>
            </a:r>
          </a:p>
          <a:p>
            <a:r>
              <a:rPr lang="en-US" dirty="0" smtClean="0"/>
              <a:t>1- an activity happening now.</a:t>
            </a:r>
          </a:p>
          <a:p>
            <a:r>
              <a:rPr lang="en-US" dirty="0" smtClean="0"/>
              <a:t>Ex: They </a:t>
            </a:r>
            <a:r>
              <a:rPr lang="en-US" b="1" u="sng" dirty="0" smtClean="0"/>
              <a:t>are playing </a:t>
            </a:r>
            <a:r>
              <a:rPr lang="en-US" dirty="0" smtClean="0"/>
              <a:t>football in the garden.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Ex: She </a:t>
            </a:r>
            <a:r>
              <a:rPr lang="en-US" dirty="0" smtClean="0"/>
              <a:t>can’t answer the phone because she </a:t>
            </a:r>
            <a:r>
              <a:rPr lang="en-US" b="1" dirty="0" smtClean="0"/>
              <a:t>is </a:t>
            </a:r>
            <a:r>
              <a:rPr lang="en-US" b="1" u="sng" dirty="0" smtClean="0"/>
              <a:t>washing</a:t>
            </a:r>
            <a:r>
              <a:rPr lang="en-US" b="1" dirty="0" smtClean="0"/>
              <a:t> </a:t>
            </a:r>
            <a:r>
              <a:rPr lang="en-US" dirty="0" smtClean="0"/>
              <a:t>her hair. </a:t>
            </a:r>
          </a:p>
          <a:p>
            <a:r>
              <a:rPr lang="en-US" dirty="0" smtClean="0"/>
              <a:t>2- an activity happening around now, but perhaps not at the moment of speaking.</a:t>
            </a:r>
          </a:p>
          <a:p>
            <a:r>
              <a:rPr lang="en-US" dirty="0" smtClean="0"/>
              <a:t>Ex: I</a:t>
            </a:r>
            <a:r>
              <a:rPr lang="en-US" b="1" u="sng" dirty="0" smtClean="0"/>
              <a:t> am reading </a:t>
            </a:r>
            <a:r>
              <a:rPr lang="en-US" dirty="0" smtClean="0"/>
              <a:t>a good book by Henry James.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217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a planned future arrangement. </a:t>
            </a:r>
          </a:p>
          <a:p>
            <a:r>
              <a:rPr lang="en-US" dirty="0" smtClean="0"/>
              <a:t>Ex: </a:t>
            </a:r>
            <a:r>
              <a:rPr lang="en-US" b="1" u="sng" dirty="0" smtClean="0"/>
              <a:t>I’m meeting </a:t>
            </a:r>
            <a:r>
              <a:rPr lang="en-US" dirty="0" smtClean="0"/>
              <a:t>Miss Smith at ten o’clock tomorrow.</a:t>
            </a:r>
          </a:p>
          <a:p>
            <a:r>
              <a:rPr lang="en-US" dirty="0" smtClean="0"/>
              <a:t>Ex: What </a:t>
            </a:r>
            <a:r>
              <a:rPr lang="en-US" b="1" u="sng" dirty="0" smtClean="0"/>
              <a:t>are</a:t>
            </a:r>
            <a:r>
              <a:rPr lang="en-US" dirty="0" smtClean="0"/>
              <a:t> you </a:t>
            </a:r>
            <a:r>
              <a:rPr lang="en-US" b="1" u="sng" dirty="0" smtClean="0"/>
              <a:t>doing</a:t>
            </a:r>
            <a:r>
              <a:rPr lang="en-US" dirty="0" smtClean="0"/>
              <a:t> this evening? </a:t>
            </a:r>
          </a:p>
          <a:p>
            <a:r>
              <a:rPr lang="en-US" dirty="0" smtClean="0"/>
              <a:t>Note</a:t>
            </a:r>
          </a:p>
          <a:p>
            <a:pPr marL="0" indent="0">
              <a:buNone/>
            </a:pPr>
            <a:r>
              <a:rPr lang="en-US" dirty="0" smtClean="0"/>
              <a:t>There are some verbs that are usually used in the Present Simple only. They express a state, not an activity. </a:t>
            </a:r>
          </a:p>
          <a:p>
            <a:pPr marL="0" indent="0">
              <a:buNone/>
            </a:pPr>
            <a:r>
              <a:rPr lang="en-US" dirty="0" smtClean="0"/>
              <a:t>Ex: I like coffee. (not I am liking coffee).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066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 </a:t>
            </a:r>
          </a:p>
          <a:p>
            <a:r>
              <a:rPr lang="en-US" b="1" u="sng" dirty="0" smtClean="0"/>
              <a:t>Positive </a:t>
            </a:r>
          </a:p>
          <a:p>
            <a:r>
              <a:rPr lang="en-US" dirty="0" smtClean="0"/>
              <a:t>She, He, It + is + verb + </a:t>
            </a:r>
            <a:r>
              <a:rPr lang="en-US" dirty="0" err="1" smtClean="0"/>
              <a:t>ing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I+ am + verb+ 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They, You, They, Plural nouns + are + verb+ </a:t>
            </a:r>
            <a:r>
              <a:rPr lang="en-US" dirty="0" err="1" smtClean="0"/>
              <a:t>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695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 smtClean="0"/>
              <a:t>Negative </a:t>
            </a:r>
            <a:endParaRPr lang="en-US" b="1" u="sng" dirty="0"/>
          </a:p>
          <a:p>
            <a:r>
              <a:rPr lang="en-US" dirty="0"/>
              <a:t>She, He, It + </a:t>
            </a:r>
            <a:r>
              <a:rPr lang="en-US" dirty="0" smtClean="0"/>
              <a:t>is not </a:t>
            </a:r>
            <a:r>
              <a:rPr lang="en-US" dirty="0"/>
              <a:t>+ verb + </a:t>
            </a:r>
            <a:r>
              <a:rPr lang="en-US" dirty="0" err="1"/>
              <a:t>ing</a:t>
            </a:r>
            <a:r>
              <a:rPr lang="en-US" dirty="0"/>
              <a:t> </a:t>
            </a:r>
          </a:p>
          <a:p>
            <a:r>
              <a:rPr lang="en-US" dirty="0"/>
              <a:t>I+ </a:t>
            </a:r>
            <a:r>
              <a:rPr lang="en-US" dirty="0" smtClean="0"/>
              <a:t>am not </a:t>
            </a:r>
            <a:r>
              <a:rPr lang="en-US" dirty="0"/>
              <a:t>+ verb+ </a:t>
            </a:r>
            <a:r>
              <a:rPr lang="en-US" dirty="0" err="1"/>
              <a:t>ing</a:t>
            </a:r>
            <a:r>
              <a:rPr lang="en-US" dirty="0"/>
              <a:t> </a:t>
            </a:r>
          </a:p>
          <a:p>
            <a:r>
              <a:rPr lang="en-US" dirty="0"/>
              <a:t>They, You, They, Plural nouns + </a:t>
            </a:r>
            <a:r>
              <a:rPr lang="en-US" dirty="0" smtClean="0"/>
              <a:t>are not </a:t>
            </a:r>
            <a:r>
              <a:rPr lang="en-US" dirty="0"/>
              <a:t>+ verb+ 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</a:p>
          <a:p>
            <a:r>
              <a:rPr lang="en-US" b="1" u="sng" dirty="0" smtClean="0"/>
              <a:t>Question </a:t>
            </a:r>
          </a:p>
          <a:p>
            <a:r>
              <a:rPr lang="en-US" dirty="0" smtClean="0"/>
              <a:t>Is she</a:t>
            </a:r>
            <a:r>
              <a:rPr lang="en-US" dirty="0"/>
              <a:t>, </a:t>
            </a:r>
            <a:r>
              <a:rPr lang="en-US" dirty="0" smtClean="0"/>
              <a:t>he</a:t>
            </a:r>
            <a:r>
              <a:rPr lang="en-US" dirty="0"/>
              <a:t>, </a:t>
            </a:r>
            <a:r>
              <a:rPr lang="en-US" dirty="0" smtClean="0"/>
              <a:t>it </a:t>
            </a:r>
            <a:r>
              <a:rPr lang="en-US" dirty="0"/>
              <a:t>+ verb + </a:t>
            </a:r>
            <a:r>
              <a:rPr lang="en-US" dirty="0" err="1"/>
              <a:t>ing</a:t>
            </a:r>
            <a:r>
              <a:rPr lang="en-US" dirty="0"/>
              <a:t> </a:t>
            </a:r>
            <a:r>
              <a:rPr lang="en-US" dirty="0" smtClean="0"/>
              <a:t>?</a:t>
            </a:r>
            <a:endParaRPr lang="en-US" dirty="0"/>
          </a:p>
          <a:p>
            <a:r>
              <a:rPr lang="en-US" dirty="0" smtClean="0"/>
              <a:t>Am I </a:t>
            </a:r>
            <a:r>
              <a:rPr lang="en-US" dirty="0"/>
              <a:t>+ verb+ </a:t>
            </a:r>
            <a:r>
              <a:rPr lang="en-US" dirty="0" err="1" smtClean="0"/>
              <a:t>ing</a:t>
            </a:r>
            <a:r>
              <a:rPr lang="en-US" dirty="0"/>
              <a:t>?</a:t>
            </a:r>
          </a:p>
          <a:p>
            <a:r>
              <a:rPr lang="en-US" dirty="0" smtClean="0"/>
              <a:t>Are they</a:t>
            </a:r>
            <a:r>
              <a:rPr lang="en-US" dirty="0"/>
              <a:t>, </a:t>
            </a:r>
            <a:r>
              <a:rPr lang="en-US" dirty="0" smtClean="0"/>
              <a:t>you</a:t>
            </a:r>
            <a:r>
              <a:rPr lang="en-US" dirty="0"/>
              <a:t>, </a:t>
            </a:r>
            <a:r>
              <a:rPr lang="en-US" dirty="0" smtClean="0"/>
              <a:t>they</a:t>
            </a:r>
            <a:r>
              <a:rPr lang="en-US" dirty="0"/>
              <a:t>, </a:t>
            </a:r>
            <a:r>
              <a:rPr lang="en-US" dirty="0" smtClean="0"/>
              <a:t>plural </a:t>
            </a:r>
            <a:r>
              <a:rPr lang="en-US" dirty="0"/>
              <a:t>nouns </a:t>
            </a:r>
            <a:r>
              <a:rPr lang="en-US" dirty="0" smtClean="0"/>
              <a:t>+ </a:t>
            </a:r>
            <a:r>
              <a:rPr lang="en-US" dirty="0"/>
              <a:t>verb+ </a:t>
            </a:r>
            <a:r>
              <a:rPr lang="en-US" dirty="0" err="1" smtClean="0"/>
              <a:t>ing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5497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246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2nd Year- 5th  Lecture Present Continuous</vt:lpstr>
      <vt:lpstr>Present Continuous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Year- 5th  Lecture</dc:title>
  <dc:creator>Maher</dc:creator>
  <cp:lastModifiedBy>Maher</cp:lastModifiedBy>
  <cp:revision>4</cp:revision>
  <dcterms:created xsi:type="dcterms:W3CDTF">2026-03-28T23:39:57Z</dcterms:created>
  <dcterms:modified xsi:type="dcterms:W3CDTF">2026-03-29T20:40:46Z</dcterms:modified>
</cp:coreProperties>
</file>