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6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5CDF-2247-4100-B5F1-101523297130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D5C94-4227-4EA3-B607-70053B726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404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5CDF-2247-4100-B5F1-101523297130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D5C94-4227-4EA3-B607-70053B726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304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5CDF-2247-4100-B5F1-101523297130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D5C94-4227-4EA3-B607-70053B726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446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5CDF-2247-4100-B5F1-101523297130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D5C94-4227-4EA3-B607-70053B726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726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5CDF-2247-4100-B5F1-101523297130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D5C94-4227-4EA3-B607-70053B726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23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5CDF-2247-4100-B5F1-101523297130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D5C94-4227-4EA3-B607-70053B726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806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5CDF-2247-4100-B5F1-101523297130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D5C94-4227-4EA3-B607-70053B726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73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5CDF-2247-4100-B5F1-101523297130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D5C94-4227-4EA3-B607-70053B726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7359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5CDF-2247-4100-B5F1-101523297130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D5C94-4227-4EA3-B607-70053B726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587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5CDF-2247-4100-B5F1-101523297130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D5C94-4227-4EA3-B607-70053B726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918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5CDF-2247-4100-B5F1-101523297130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D5C94-4227-4EA3-B607-70053B726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999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65CDF-2247-4100-B5F1-101523297130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1D5C94-4227-4EA3-B607-70053B726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931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Year- 6</a:t>
            </a:r>
            <a:r>
              <a:rPr lang="en-US" baseline="30000" dirty="0" smtClean="0"/>
              <a:t>th</a:t>
            </a:r>
            <a:r>
              <a:rPr lang="en-US" dirty="0" smtClean="0"/>
              <a:t>  Lecture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Asst. Lect. Noor </a:t>
            </a:r>
            <a:r>
              <a:rPr lang="en-US" dirty="0" err="1" smtClean="0"/>
              <a:t>Majeed</a:t>
            </a:r>
            <a:r>
              <a:rPr lang="en-US" dirty="0" smtClean="0"/>
              <a:t> </a:t>
            </a:r>
            <a:r>
              <a:rPr lang="en-US" dirty="0" err="1" smtClean="0"/>
              <a:t>Majli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1901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3516"/>
            <a:ext cx="12266761" cy="6961516"/>
          </a:xfrm>
        </p:spPr>
      </p:pic>
    </p:spTree>
    <p:extLst>
      <p:ext uri="{BB962C8B-B14F-4D97-AF65-F5344CB8AC3E}">
        <p14:creationId xmlns:p14="http://schemas.microsoft.com/office/powerpoint/2010/main" val="26816052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4890"/>
            <a:ext cx="12192000" cy="6952890"/>
          </a:xfrm>
        </p:spPr>
      </p:pic>
    </p:spTree>
    <p:extLst>
      <p:ext uri="{BB962C8B-B14F-4D97-AF65-F5344CB8AC3E}">
        <p14:creationId xmlns:p14="http://schemas.microsoft.com/office/powerpoint/2010/main" val="37684253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3517"/>
            <a:ext cx="12191999" cy="6961517"/>
          </a:xfrm>
        </p:spPr>
      </p:pic>
    </p:spTree>
    <p:extLst>
      <p:ext uri="{BB962C8B-B14F-4D97-AF65-F5344CB8AC3E}">
        <p14:creationId xmlns:p14="http://schemas.microsoft.com/office/powerpoint/2010/main" val="21432694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</p:spPr>
      </p:pic>
    </p:spTree>
    <p:extLst>
      <p:ext uri="{BB962C8B-B14F-4D97-AF65-F5344CB8AC3E}">
        <p14:creationId xmlns:p14="http://schemas.microsoft.com/office/powerpoint/2010/main" val="17628515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</p:spPr>
      </p:pic>
    </p:spTree>
    <p:extLst>
      <p:ext uri="{BB962C8B-B14F-4D97-AF65-F5344CB8AC3E}">
        <p14:creationId xmlns:p14="http://schemas.microsoft.com/office/powerpoint/2010/main" val="10860142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</Words>
  <Application>Microsoft Office PowerPoint</Application>
  <PresentationFormat>Widescreen</PresentationFormat>
  <Paragraphs>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2nd Year- 6th  Lecture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SACC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2nd Year- 6th  Lecture</dc:title>
  <dc:creator>Maher</dc:creator>
  <cp:lastModifiedBy>Maher</cp:lastModifiedBy>
  <cp:revision>1</cp:revision>
  <dcterms:created xsi:type="dcterms:W3CDTF">2026-03-28T23:20:30Z</dcterms:created>
  <dcterms:modified xsi:type="dcterms:W3CDTF">2026-03-28T23:20:39Z</dcterms:modified>
</cp:coreProperties>
</file>