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2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8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3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1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1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7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9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9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7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5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0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B6E46-3E42-42B9-8788-26D7068C72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D332-A9A4-4CA2-85B0-5AA6604B9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Year- 7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90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292815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1517"/>
          </a:xfrm>
        </p:spPr>
      </p:pic>
    </p:spTree>
    <p:extLst>
      <p:ext uri="{BB962C8B-B14F-4D97-AF65-F5344CB8AC3E}">
        <p14:creationId xmlns:p14="http://schemas.microsoft.com/office/powerpoint/2010/main" val="253780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638"/>
            <a:ext cx="12192000" cy="6935637"/>
          </a:xfrm>
        </p:spPr>
      </p:pic>
    </p:spTree>
    <p:extLst>
      <p:ext uri="{BB962C8B-B14F-4D97-AF65-F5344CB8AC3E}">
        <p14:creationId xmlns:p14="http://schemas.microsoft.com/office/powerpoint/2010/main" val="76682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78766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Year- 7th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Year- 7th  Lecture</dc:title>
  <dc:creator>Maher</dc:creator>
  <cp:lastModifiedBy>Maher</cp:lastModifiedBy>
  <cp:revision>2</cp:revision>
  <dcterms:created xsi:type="dcterms:W3CDTF">2026-03-28T23:21:10Z</dcterms:created>
  <dcterms:modified xsi:type="dcterms:W3CDTF">2026-03-28T23:34:10Z</dcterms:modified>
</cp:coreProperties>
</file>