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059B-039B-4C86-9E4C-3CF56A4A4532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39AF-9CF5-4FC9-BA50-7B8DDB39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687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059B-039B-4C86-9E4C-3CF56A4A4532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39AF-9CF5-4FC9-BA50-7B8DDB39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873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059B-039B-4C86-9E4C-3CF56A4A4532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39AF-9CF5-4FC9-BA50-7B8DDB39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29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059B-039B-4C86-9E4C-3CF56A4A4532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39AF-9CF5-4FC9-BA50-7B8DDB39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203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059B-039B-4C86-9E4C-3CF56A4A4532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39AF-9CF5-4FC9-BA50-7B8DDB39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212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059B-039B-4C86-9E4C-3CF56A4A4532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39AF-9CF5-4FC9-BA50-7B8DDB39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082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059B-039B-4C86-9E4C-3CF56A4A4532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39AF-9CF5-4FC9-BA50-7B8DDB39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290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059B-039B-4C86-9E4C-3CF56A4A4532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39AF-9CF5-4FC9-BA50-7B8DDB39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940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059B-039B-4C86-9E4C-3CF56A4A4532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39AF-9CF5-4FC9-BA50-7B8DDB39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603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059B-039B-4C86-9E4C-3CF56A4A4532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39AF-9CF5-4FC9-BA50-7B8DDB39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95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059B-039B-4C86-9E4C-3CF56A4A4532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39AF-9CF5-4FC9-BA50-7B8DDB39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110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A059B-039B-4C86-9E4C-3CF56A4A4532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339AF-9CF5-4FC9-BA50-7B8DDB392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917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Year- 8</a:t>
            </a:r>
            <a:r>
              <a:rPr lang="en-US" baseline="30000" dirty="0" smtClean="0"/>
              <a:t>th</a:t>
            </a:r>
            <a:r>
              <a:rPr lang="en-US" dirty="0" smtClean="0"/>
              <a:t> 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374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771402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493845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7639"/>
            <a:ext cx="12191999" cy="7047781"/>
          </a:xfrm>
        </p:spPr>
      </p:pic>
    </p:spTree>
    <p:extLst>
      <p:ext uri="{BB962C8B-B14F-4D97-AF65-F5344CB8AC3E}">
        <p14:creationId xmlns:p14="http://schemas.microsoft.com/office/powerpoint/2010/main" val="2498284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11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2nd Year- 8th  Lecture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Year- 8th  Lecture</dc:title>
  <dc:creator>Maher</dc:creator>
  <cp:lastModifiedBy>Maher</cp:lastModifiedBy>
  <cp:revision>2</cp:revision>
  <dcterms:created xsi:type="dcterms:W3CDTF">2026-03-28T23:21:22Z</dcterms:created>
  <dcterms:modified xsi:type="dcterms:W3CDTF">2026-03-28T23:38:22Z</dcterms:modified>
</cp:coreProperties>
</file>