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4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238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50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4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9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6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8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4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70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81FF7-DD9D-4DC8-AEBB-4B40071AE60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F2AA1-0FD5-4162-8CF0-B8439E008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01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Year- 9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862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64" y="0"/>
            <a:ext cx="12105736" cy="6857999"/>
          </a:xfrm>
        </p:spPr>
      </p:pic>
    </p:spTree>
    <p:extLst>
      <p:ext uri="{BB962C8B-B14F-4D97-AF65-F5344CB8AC3E}">
        <p14:creationId xmlns:p14="http://schemas.microsoft.com/office/powerpoint/2010/main" val="2545837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4" y="-69012"/>
            <a:ext cx="12131615" cy="6927011"/>
          </a:xfrm>
        </p:spPr>
      </p:pic>
    </p:spTree>
    <p:extLst>
      <p:ext uri="{BB962C8B-B14F-4D97-AF65-F5344CB8AC3E}">
        <p14:creationId xmlns:p14="http://schemas.microsoft.com/office/powerpoint/2010/main" val="599486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90563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89536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Year- 9th  Lecture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Year- 9th  Lecture</dc:title>
  <dc:creator>Maher</dc:creator>
  <cp:lastModifiedBy>Maher</cp:lastModifiedBy>
  <cp:revision>3</cp:revision>
  <dcterms:created xsi:type="dcterms:W3CDTF">2026-03-28T23:21:27Z</dcterms:created>
  <dcterms:modified xsi:type="dcterms:W3CDTF">2026-03-28T23:49:17Z</dcterms:modified>
</cp:coreProperties>
</file>