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1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5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7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7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6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9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7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9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1F69F-7F47-4617-90D4-9866A88D008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1F6EE-C21E-4D77-A8A4-FCD87178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9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Year- 10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2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7999"/>
          </a:xfrm>
        </p:spPr>
      </p:pic>
    </p:spTree>
    <p:extLst>
      <p:ext uri="{BB962C8B-B14F-4D97-AF65-F5344CB8AC3E}">
        <p14:creationId xmlns:p14="http://schemas.microsoft.com/office/powerpoint/2010/main" val="233244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062"/>
            <a:ext cx="12192000" cy="6357938"/>
          </a:xfrm>
        </p:spPr>
      </p:pic>
    </p:spTree>
    <p:extLst>
      <p:ext uri="{BB962C8B-B14F-4D97-AF65-F5344CB8AC3E}">
        <p14:creationId xmlns:p14="http://schemas.microsoft.com/office/powerpoint/2010/main" val="1190797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636175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638717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Year- 10th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Year- 10th  Lecture</dc:title>
  <dc:creator>Maher</dc:creator>
  <cp:lastModifiedBy>Maher</cp:lastModifiedBy>
  <cp:revision>4</cp:revision>
  <dcterms:created xsi:type="dcterms:W3CDTF">2026-03-28T23:31:51Z</dcterms:created>
  <dcterms:modified xsi:type="dcterms:W3CDTF">2026-03-29T00:35:21Z</dcterms:modified>
</cp:coreProperties>
</file>