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98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4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9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9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10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34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2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24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530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6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61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DD729-079F-4453-835F-F11F4912B06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44450-052C-4781-B5F7-EB195DA11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5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Year- 11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618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</p:spTree>
    <p:extLst>
      <p:ext uri="{BB962C8B-B14F-4D97-AF65-F5344CB8AC3E}">
        <p14:creationId xmlns:p14="http://schemas.microsoft.com/office/powerpoint/2010/main" val="4030353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14857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386982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4200121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Year- 11th 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Year- 11th  Lecture</dc:title>
  <dc:creator>Maher</dc:creator>
  <cp:lastModifiedBy>Maher</cp:lastModifiedBy>
  <cp:revision>2</cp:revision>
  <dcterms:created xsi:type="dcterms:W3CDTF">2026-03-29T00:38:34Z</dcterms:created>
  <dcterms:modified xsi:type="dcterms:W3CDTF">2026-03-29T00:46:43Z</dcterms:modified>
</cp:coreProperties>
</file>