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FDD7-7E83-4D6C-A1F4-2F2B783A335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6FA7-D260-4587-B89F-89A188038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538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FDD7-7E83-4D6C-A1F4-2F2B783A335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6FA7-D260-4587-B89F-89A188038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568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FDD7-7E83-4D6C-A1F4-2F2B783A335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6FA7-D260-4587-B89F-89A188038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87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FDD7-7E83-4D6C-A1F4-2F2B783A335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6FA7-D260-4587-B89F-89A188038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92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FDD7-7E83-4D6C-A1F4-2F2B783A335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6FA7-D260-4587-B89F-89A188038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464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FDD7-7E83-4D6C-A1F4-2F2B783A335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6FA7-D260-4587-B89F-89A188038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149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FDD7-7E83-4D6C-A1F4-2F2B783A335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6FA7-D260-4587-B89F-89A188038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62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FDD7-7E83-4D6C-A1F4-2F2B783A335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6FA7-D260-4587-B89F-89A188038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23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FDD7-7E83-4D6C-A1F4-2F2B783A335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6FA7-D260-4587-B89F-89A188038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978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FDD7-7E83-4D6C-A1F4-2F2B783A335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6FA7-D260-4587-B89F-89A188038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211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FDD7-7E83-4D6C-A1F4-2F2B783A335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6FA7-D260-4587-B89F-89A188038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64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4FDD7-7E83-4D6C-A1F4-2F2B783A3351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96FA7-D260-4587-B89F-89A188038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172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Year- 12</a:t>
            </a:r>
            <a:r>
              <a:rPr lang="en-US" baseline="30000" dirty="0" smtClean="0"/>
              <a:t>th</a:t>
            </a:r>
            <a:r>
              <a:rPr lang="en-US" dirty="0" smtClean="0"/>
              <a:t> 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956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3370964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125"/>
            <a:ext cx="12192000" cy="6596392"/>
          </a:xfrm>
        </p:spPr>
      </p:pic>
    </p:spTree>
    <p:extLst>
      <p:ext uri="{BB962C8B-B14F-4D97-AF65-F5344CB8AC3E}">
        <p14:creationId xmlns:p14="http://schemas.microsoft.com/office/powerpoint/2010/main" val="2288342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9011"/>
            <a:ext cx="12192000" cy="6927011"/>
          </a:xfrm>
        </p:spPr>
      </p:pic>
    </p:spTree>
    <p:extLst>
      <p:ext uri="{BB962C8B-B14F-4D97-AF65-F5344CB8AC3E}">
        <p14:creationId xmlns:p14="http://schemas.microsoft.com/office/powerpoint/2010/main" val="4192233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3552269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11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2nd Year- 12th  Lecture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Year- 12th  Lecture</dc:title>
  <dc:creator>Maher</dc:creator>
  <cp:lastModifiedBy>Maher</cp:lastModifiedBy>
  <cp:revision>2</cp:revision>
  <dcterms:created xsi:type="dcterms:W3CDTF">2026-03-29T00:40:36Z</dcterms:created>
  <dcterms:modified xsi:type="dcterms:W3CDTF">2026-03-29T19:03:31Z</dcterms:modified>
</cp:coreProperties>
</file>