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077D-22B2-4CE4-9238-075DE65FBB48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E7C8-C6C3-45D0-B606-14077AE65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0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077D-22B2-4CE4-9238-075DE65FBB48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E7C8-C6C3-45D0-B606-14077AE65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1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077D-22B2-4CE4-9238-075DE65FBB48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E7C8-C6C3-45D0-B606-14077AE65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6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077D-22B2-4CE4-9238-075DE65FBB48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E7C8-C6C3-45D0-B606-14077AE65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0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077D-22B2-4CE4-9238-075DE65FBB48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E7C8-C6C3-45D0-B606-14077AE65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176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077D-22B2-4CE4-9238-075DE65FBB48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E7C8-C6C3-45D0-B606-14077AE65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10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077D-22B2-4CE4-9238-075DE65FBB48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E7C8-C6C3-45D0-B606-14077AE65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9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077D-22B2-4CE4-9238-075DE65FBB48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E7C8-C6C3-45D0-B606-14077AE65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2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077D-22B2-4CE4-9238-075DE65FBB48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E7C8-C6C3-45D0-B606-14077AE65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3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077D-22B2-4CE4-9238-075DE65FBB48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E7C8-C6C3-45D0-B606-14077AE65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66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077D-22B2-4CE4-9238-075DE65FBB48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E7C8-C6C3-45D0-B606-14077AE65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94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F077D-22B2-4CE4-9238-075DE65FBB48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BE7C8-C6C3-45D0-B606-14077AE65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Year- 13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581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17" y="0"/>
            <a:ext cx="12088483" cy="6858000"/>
          </a:xfrm>
        </p:spPr>
      </p:pic>
    </p:spTree>
    <p:extLst>
      <p:ext uri="{BB962C8B-B14F-4D97-AF65-F5344CB8AC3E}">
        <p14:creationId xmlns:p14="http://schemas.microsoft.com/office/powerpoint/2010/main" val="3922166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28740" cy="6857999"/>
          </a:xfrm>
        </p:spPr>
      </p:pic>
    </p:spTree>
    <p:extLst>
      <p:ext uri="{BB962C8B-B14F-4D97-AF65-F5344CB8AC3E}">
        <p14:creationId xmlns:p14="http://schemas.microsoft.com/office/powerpoint/2010/main" val="2997540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11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2nd Year- 13th  Lecture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Year- 13th  Lecture</dc:title>
  <dc:creator>Maher</dc:creator>
  <cp:lastModifiedBy>Maher</cp:lastModifiedBy>
  <cp:revision>2</cp:revision>
  <dcterms:created xsi:type="dcterms:W3CDTF">2026-03-29T00:40:45Z</dcterms:created>
  <dcterms:modified xsi:type="dcterms:W3CDTF">2026-03-29T19:05:49Z</dcterms:modified>
</cp:coreProperties>
</file>