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F96E-E416-4890-9DDF-184CE077C6E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32CC7-E80F-4FBA-9548-2FEA470F4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021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F96E-E416-4890-9DDF-184CE077C6E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32CC7-E80F-4FBA-9548-2FEA470F4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213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F96E-E416-4890-9DDF-184CE077C6E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32CC7-E80F-4FBA-9548-2FEA470F4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209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F96E-E416-4890-9DDF-184CE077C6E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32CC7-E80F-4FBA-9548-2FEA470F4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295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F96E-E416-4890-9DDF-184CE077C6E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32CC7-E80F-4FBA-9548-2FEA470F4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990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F96E-E416-4890-9DDF-184CE077C6E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32CC7-E80F-4FBA-9548-2FEA470F4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582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F96E-E416-4890-9DDF-184CE077C6E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32CC7-E80F-4FBA-9548-2FEA470F4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166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F96E-E416-4890-9DDF-184CE077C6E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32CC7-E80F-4FBA-9548-2FEA470F4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839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F96E-E416-4890-9DDF-184CE077C6E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32CC7-E80F-4FBA-9548-2FEA470F4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81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F96E-E416-4890-9DDF-184CE077C6E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32CC7-E80F-4FBA-9548-2FEA470F4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372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F96E-E416-4890-9DDF-184CE077C6E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32CC7-E80F-4FBA-9548-2FEA470F4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884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A9F96E-E416-4890-9DDF-184CE077C6E4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32CC7-E80F-4FBA-9548-2FEA470F4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596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Year- 14</a:t>
            </a:r>
            <a:r>
              <a:rPr lang="en-US" baseline="30000" dirty="0" smtClean="0"/>
              <a:t>th</a:t>
            </a:r>
            <a:r>
              <a:rPr lang="en-US" dirty="0" smtClean="0"/>
              <a:t>  Lecture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Asst. Lect. Noor </a:t>
            </a:r>
            <a:r>
              <a:rPr lang="en-US" dirty="0" err="1" smtClean="0"/>
              <a:t>Majeed</a:t>
            </a:r>
            <a:r>
              <a:rPr lang="en-US" dirty="0" smtClean="0"/>
              <a:t> </a:t>
            </a:r>
            <a:r>
              <a:rPr lang="en-US" dirty="0" err="1" smtClean="0"/>
              <a:t>Majli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933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</p:spPr>
      </p:pic>
    </p:spTree>
    <p:extLst>
      <p:ext uri="{BB962C8B-B14F-4D97-AF65-F5344CB8AC3E}">
        <p14:creationId xmlns:p14="http://schemas.microsoft.com/office/powerpoint/2010/main" val="3695764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5124"/>
            <a:ext cx="12192000" cy="6492875"/>
          </a:xfrm>
        </p:spPr>
      </p:pic>
    </p:spTree>
    <p:extLst>
      <p:ext uri="{BB962C8B-B14F-4D97-AF65-F5344CB8AC3E}">
        <p14:creationId xmlns:p14="http://schemas.microsoft.com/office/powerpoint/2010/main" val="373585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</p:spPr>
      </p:pic>
    </p:spTree>
    <p:extLst>
      <p:ext uri="{BB962C8B-B14F-4D97-AF65-F5344CB8AC3E}">
        <p14:creationId xmlns:p14="http://schemas.microsoft.com/office/powerpoint/2010/main" val="4161991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388771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11</Words>
  <Application>Microsoft Office PowerPoint</Application>
  <PresentationFormat>Widescreen</PresentationFormat>
  <Paragraphs>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2nd Year- 14th  Lecture</vt:lpstr>
      <vt:lpstr>PowerPoint Presentation</vt:lpstr>
      <vt:lpstr>PowerPoint Presentation</vt:lpstr>
      <vt:lpstr>PowerPoint Presentation</vt:lpstr>
      <vt:lpstr>PowerPoint Presentation</vt:lpstr>
    </vt:vector>
  </TitlesOfParts>
  <Company>SACC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2nd Year- 14th  Lecture</dc:title>
  <dc:creator>Maher</dc:creator>
  <cp:lastModifiedBy>Maher</cp:lastModifiedBy>
  <cp:revision>2</cp:revision>
  <dcterms:created xsi:type="dcterms:W3CDTF">2026-03-29T00:40:56Z</dcterms:created>
  <dcterms:modified xsi:type="dcterms:W3CDTF">2026-03-29T19:08:56Z</dcterms:modified>
</cp:coreProperties>
</file>