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9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6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9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4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7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6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1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7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3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8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8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1C7E6-CF57-4898-B6E7-5C4CF4D34BA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DBBC2-C694-49E7-9EE3-7CED51281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8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Year- 15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r>
              <a:rPr lang="en-US" dirty="0" smtClean="0"/>
              <a:t>Lecture</a:t>
            </a:r>
            <a:br>
              <a:rPr lang="en-US" dirty="0" smtClean="0"/>
            </a:br>
            <a:r>
              <a:rPr lang="en-US" dirty="0" smtClean="0"/>
              <a:t>Present Perfect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65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 </a:t>
            </a:r>
            <a:r>
              <a:rPr lang="en-US" b="1" dirty="0"/>
              <a:t>Form </a:t>
            </a:r>
            <a:endParaRPr lang="en-US" b="1" dirty="0" smtClean="0"/>
          </a:p>
          <a:p>
            <a:r>
              <a:rPr lang="en-US" b="1" i="1" dirty="0" smtClean="0"/>
              <a:t>Positive </a:t>
            </a:r>
          </a:p>
          <a:p>
            <a:r>
              <a:rPr lang="en-US" dirty="0" smtClean="0"/>
              <a:t>• </a:t>
            </a:r>
            <a:r>
              <a:rPr lang="en-US" dirty="0"/>
              <a:t>She/He/it+ has(’s)+ past participle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I/They/You/We+ have(’ve)+ past participle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I have worked in a factory.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He has worked in a factory. </a:t>
            </a:r>
            <a:endParaRPr lang="en-US" dirty="0" smtClean="0"/>
          </a:p>
          <a:p>
            <a:r>
              <a:rPr lang="en-US" b="1" i="1" dirty="0" smtClean="0"/>
              <a:t>Negative </a:t>
            </a:r>
          </a:p>
          <a:p>
            <a:r>
              <a:rPr lang="en-US" dirty="0" smtClean="0"/>
              <a:t>S</a:t>
            </a:r>
            <a:r>
              <a:rPr lang="en-US" dirty="0"/>
              <a:t>+ hasn’t/haven’t+ past participle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I haven’t worked in a factory.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He hasn’t worked in a </a:t>
            </a:r>
            <a:r>
              <a:rPr lang="en-US" dirty="0" smtClean="0"/>
              <a:t>factory.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7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Question</a:t>
            </a:r>
          </a:p>
          <a:p>
            <a:r>
              <a:rPr lang="en-US" dirty="0" smtClean="0"/>
              <a:t> </a:t>
            </a:r>
            <a:r>
              <a:rPr lang="en-US" dirty="0"/>
              <a:t>Have+ I/you/they/we+ past participle? </a:t>
            </a:r>
            <a:endParaRPr lang="en-US" dirty="0" smtClean="0"/>
          </a:p>
          <a:p>
            <a:r>
              <a:rPr lang="en-US" dirty="0" smtClean="0"/>
              <a:t>Has</a:t>
            </a:r>
            <a:r>
              <a:rPr lang="en-US" dirty="0"/>
              <a:t>+ she/he/it+ past participle?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Have you been to the United States? </a:t>
            </a:r>
            <a:endParaRPr lang="en-US" dirty="0" smtClean="0"/>
          </a:p>
          <a:p>
            <a:r>
              <a:rPr lang="en-US" dirty="0" smtClean="0"/>
              <a:t>Ex</a:t>
            </a:r>
            <a:r>
              <a:rPr lang="en-US" dirty="0"/>
              <a:t>: Has she ever written poetry?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9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Use </a:t>
            </a:r>
            <a:endParaRPr lang="en-US" b="1" dirty="0" smtClean="0"/>
          </a:p>
          <a:p>
            <a:r>
              <a:rPr lang="en-US" dirty="0" smtClean="0"/>
              <a:t>1-The </a:t>
            </a:r>
            <a:r>
              <a:rPr lang="en-US" dirty="0"/>
              <a:t>present perfect expresses what has happened before now.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I’ve met a lot of famous people. </a:t>
            </a:r>
            <a:endParaRPr lang="en-US" b="1" dirty="0" smtClean="0"/>
          </a:p>
          <a:p>
            <a:r>
              <a:rPr lang="en-US" dirty="0" smtClean="0"/>
              <a:t>2-Also</a:t>
            </a:r>
            <a:r>
              <a:rPr lang="en-US" dirty="0"/>
              <a:t>, the present perfect expresses an experience as part of someone’s life.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They’ve lived all over the world. </a:t>
            </a:r>
            <a:endParaRPr lang="en-US" b="1" dirty="0" smtClean="0"/>
          </a:p>
          <a:p>
            <a:r>
              <a:rPr lang="en-US" dirty="0" smtClean="0"/>
              <a:t>Ever </a:t>
            </a:r>
            <a:r>
              <a:rPr lang="en-US" dirty="0"/>
              <a:t>and never are common with this use.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Have you ever been to France? </a:t>
            </a:r>
            <a:endParaRPr lang="en-US" b="1" dirty="0" smtClean="0"/>
          </a:p>
          <a:p>
            <a:r>
              <a:rPr lang="en-US" dirty="0" smtClean="0"/>
              <a:t>3-The </a:t>
            </a:r>
            <a:r>
              <a:rPr lang="en-US" dirty="0"/>
              <a:t>present perfect expresses an action or state which began in the past and continues to the present.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I’ve lost my wallet. (I haven’t got it now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/>
              <a:t>The adverbs just, already, since, for and yet are commonly used with this </a:t>
            </a:r>
            <a:r>
              <a:rPr lang="en-US" dirty="0" smtClean="0"/>
              <a:t>tense.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90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Simple &amp; Present Perfect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</a:t>
            </a:r>
            <a:r>
              <a:rPr lang="en-US" dirty="0"/>
              <a:t>simple tense refers to an action that happened at a definite time in the past and it is finished.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She lived in Paris for two years. (but not now</a:t>
            </a:r>
            <a:r>
              <a:rPr lang="en-US" b="1" dirty="0" smtClean="0"/>
              <a:t>).</a:t>
            </a:r>
          </a:p>
          <a:p>
            <a:r>
              <a:rPr lang="en-US" dirty="0" smtClean="0"/>
              <a:t> Present </a:t>
            </a:r>
            <a:r>
              <a:rPr lang="en-US" dirty="0"/>
              <a:t>perfect refers to an action that happened at indefinite time and the past and it can continue to the present. </a:t>
            </a:r>
            <a:endParaRPr lang="en-US" dirty="0" smtClean="0"/>
          </a:p>
          <a:p>
            <a:r>
              <a:rPr lang="en-US" b="1" dirty="0" smtClean="0"/>
              <a:t>Ex</a:t>
            </a:r>
            <a:r>
              <a:rPr lang="en-US" b="1" dirty="0"/>
              <a:t>: She has lived in Paris for two years. (and still she does)</a:t>
            </a:r>
          </a:p>
        </p:txBody>
      </p:sp>
    </p:spTree>
    <p:extLst>
      <p:ext uri="{BB962C8B-B14F-4D97-AF65-F5344CB8AC3E}">
        <p14:creationId xmlns:p14="http://schemas.microsoft.com/office/powerpoint/2010/main" val="71325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306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Year- 15th  Lecture Present Perfect</vt:lpstr>
      <vt:lpstr>Present Perfect</vt:lpstr>
      <vt:lpstr>PowerPoint Presentation</vt:lpstr>
      <vt:lpstr>PowerPoint Presentation</vt:lpstr>
      <vt:lpstr>Past Simple &amp; Present Perfect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Year- 15th  Lecture</dc:title>
  <dc:creator>Maher</dc:creator>
  <cp:lastModifiedBy>Maher</cp:lastModifiedBy>
  <cp:revision>3</cp:revision>
  <dcterms:created xsi:type="dcterms:W3CDTF">2026-03-29T00:41:13Z</dcterms:created>
  <dcterms:modified xsi:type="dcterms:W3CDTF">2026-03-29T19:36:02Z</dcterms:modified>
</cp:coreProperties>
</file>