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9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6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1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6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9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7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0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47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0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7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C2EE9-23A6-40A3-9E3A-DE14D63E27F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B6A75-413E-4C24-AE6A-FED96E453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9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</a:t>
            </a:r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134"/>
            <a:ext cx="12191999" cy="6892134"/>
          </a:xfrm>
        </p:spPr>
      </p:pic>
    </p:spTree>
    <p:extLst>
      <p:ext uri="{BB962C8B-B14F-4D97-AF65-F5344CB8AC3E}">
        <p14:creationId xmlns:p14="http://schemas.microsoft.com/office/powerpoint/2010/main" val="195039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58065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424573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707979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Year- 17th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Year- 16th  Lecture</dc:title>
  <dc:creator>Maher</dc:creator>
  <cp:lastModifiedBy>Maher</cp:lastModifiedBy>
  <cp:revision>4</cp:revision>
  <dcterms:created xsi:type="dcterms:W3CDTF">2026-03-29T00:44:28Z</dcterms:created>
  <dcterms:modified xsi:type="dcterms:W3CDTF">2026-03-29T19:59:16Z</dcterms:modified>
</cp:coreProperties>
</file>