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8" d="100"/>
          <a:sy n="88" d="100"/>
        </p:scale>
        <p:origin x="466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806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61265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092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6600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2388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78268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55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4014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51866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1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2034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B9CA6B-9681-4420-AB6B-B13E806D9687}" type="datetimeFigureOut">
              <a:rPr lang="en-US" smtClean="0"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360B9-8F89-475C-8237-6D792B3957C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50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Year- 18</a:t>
            </a:r>
            <a:r>
              <a:rPr lang="en-US" baseline="30000" dirty="0" smtClean="0"/>
              <a:t>th</a:t>
            </a:r>
            <a:r>
              <a:rPr lang="en-US" dirty="0" smtClean="0"/>
              <a:t>  Lecture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Asst. Lect. Noor </a:t>
            </a:r>
            <a:r>
              <a:rPr lang="en-US" dirty="0" err="1" smtClean="0"/>
              <a:t>Majeed</a:t>
            </a:r>
            <a:r>
              <a:rPr lang="en-US" dirty="0" smtClean="0"/>
              <a:t> </a:t>
            </a:r>
            <a:r>
              <a:rPr lang="en-US" dirty="0" err="1" smtClean="0"/>
              <a:t>Majli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02809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6" y="-60384"/>
            <a:ext cx="12131614" cy="6918384"/>
          </a:xfrm>
        </p:spPr>
      </p:pic>
    </p:spTree>
    <p:extLst>
      <p:ext uri="{BB962C8B-B14F-4D97-AF65-F5344CB8AC3E}">
        <p14:creationId xmlns:p14="http://schemas.microsoft.com/office/powerpoint/2010/main" val="6516021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1361297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6264"/>
            <a:ext cx="12192000" cy="6944263"/>
          </a:xfrm>
        </p:spPr>
      </p:pic>
    </p:spTree>
    <p:extLst>
      <p:ext uri="{BB962C8B-B14F-4D97-AF65-F5344CB8AC3E}">
        <p14:creationId xmlns:p14="http://schemas.microsoft.com/office/powerpoint/2010/main" val="112248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386" y="-77638"/>
            <a:ext cx="12131614" cy="6935638"/>
          </a:xfrm>
        </p:spPr>
      </p:pic>
    </p:spTree>
    <p:extLst>
      <p:ext uri="{BB962C8B-B14F-4D97-AF65-F5344CB8AC3E}">
        <p14:creationId xmlns:p14="http://schemas.microsoft.com/office/powerpoint/2010/main" val="132885093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</p:spPr>
      </p:pic>
    </p:spTree>
    <p:extLst>
      <p:ext uri="{BB962C8B-B14F-4D97-AF65-F5344CB8AC3E}">
        <p14:creationId xmlns:p14="http://schemas.microsoft.com/office/powerpoint/2010/main" val="33374063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</Words>
  <Application>Microsoft Office PowerPoint</Application>
  <PresentationFormat>Widescreen</PresentationFormat>
  <Paragraphs>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2nd Year- 18th  Lecture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SACC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2nd Year- 18th  Lecture</dc:title>
  <dc:creator>Maher</dc:creator>
  <cp:lastModifiedBy>Maher</cp:lastModifiedBy>
  <cp:revision>2</cp:revision>
  <dcterms:created xsi:type="dcterms:W3CDTF">2026-03-29T19:56:27Z</dcterms:created>
  <dcterms:modified xsi:type="dcterms:W3CDTF">2026-03-29T20:03:28Z</dcterms:modified>
</cp:coreProperties>
</file>