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3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2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1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3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39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3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25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54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6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0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3867A-F0A6-4008-AA38-4C5B9579EA47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CA089-7705-4868-B5FF-50A4880F6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7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Year- 1</a:t>
            </a:r>
            <a:r>
              <a:rPr lang="en-US" baseline="30000" dirty="0" smtClean="0"/>
              <a:t>st</a:t>
            </a:r>
            <a:r>
              <a:rPr lang="en-US" dirty="0" smtClean="0"/>
              <a:t>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84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73467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2120467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70208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4" y="0"/>
            <a:ext cx="12131615" cy="6858000"/>
          </a:xfrm>
        </p:spPr>
      </p:pic>
    </p:spTree>
    <p:extLst>
      <p:ext uri="{BB962C8B-B14F-4D97-AF65-F5344CB8AC3E}">
        <p14:creationId xmlns:p14="http://schemas.microsoft.com/office/powerpoint/2010/main" val="3757620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1st Year- 1st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Year- 1st Lecture</dc:title>
  <dc:creator>Maher</dc:creator>
  <cp:lastModifiedBy>Maher</cp:lastModifiedBy>
  <cp:revision>2</cp:revision>
  <dcterms:created xsi:type="dcterms:W3CDTF">2026-03-30T23:14:08Z</dcterms:created>
  <dcterms:modified xsi:type="dcterms:W3CDTF">2026-03-30T23:25:22Z</dcterms:modified>
</cp:coreProperties>
</file>