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6346-3662-4B49-B89B-2DA69EB72BF2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14BB5-2CA2-4706-96DB-859D0B195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517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6346-3662-4B49-B89B-2DA69EB72BF2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14BB5-2CA2-4706-96DB-859D0B195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531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6346-3662-4B49-B89B-2DA69EB72BF2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14BB5-2CA2-4706-96DB-859D0B195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645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6346-3662-4B49-B89B-2DA69EB72BF2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14BB5-2CA2-4706-96DB-859D0B195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063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6346-3662-4B49-B89B-2DA69EB72BF2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14BB5-2CA2-4706-96DB-859D0B195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307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6346-3662-4B49-B89B-2DA69EB72BF2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14BB5-2CA2-4706-96DB-859D0B195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044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6346-3662-4B49-B89B-2DA69EB72BF2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14BB5-2CA2-4706-96DB-859D0B195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657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6346-3662-4B49-B89B-2DA69EB72BF2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14BB5-2CA2-4706-96DB-859D0B195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82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6346-3662-4B49-B89B-2DA69EB72BF2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14BB5-2CA2-4706-96DB-859D0B195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64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6346-3662-4B49-B89B-2DA69EB72BF2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14BB5-2CA2-4706-96DB-859D0B195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57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6346-3662-4B49-B89B-2DA69EB72BF2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14BB5-2CA2-4706-96DB-859D0B195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56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66346-3662-4B49-B89B-2DA69EB72BF2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14BB5-2CA2-4706-96DB-859D0B195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3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Year- 2</a:t>
            </a:r>
            <a:r>
              <a:rPr lang="en-US" baseline="30000" dirty="0" smtClean="0"/>
              <a:t>nd</a:t>
            </a:r>
            <a:r>
              <a:rPr lang="en-US" dirty="0" smtClean="0"/>
              <a:t> 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96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38" y="0"/>
            <a:ext cx="12114361" cy="6858000"/>
          </a:xfrm>
        </p:spPr>
      </p:pic>
    </p:spTree>
    <p:extLst>
      <p:ext uri="{BB962C8B-B14F-4D97-AF65-F5344CB8AC3E}">
        <p14:creationId xmlns:p14="http://schemas.microsoft.com/office/powerpoint/2010/main" val="1614389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28740" cy="6858000"/>
          </a:xfrm>
        </p:spPr>
      </p:pic>
    </p:spTree>
    <p:extLst>
      <p:ext uri="{BB962C8B-B14F-4D97-AF65-F5344CB8AC3E}">
        <p14:creationId xmlns:p14="http://schemas.microsoft.com/office/powerpoint/2010/main" val="2070209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3247431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1st Year- 2nd  Lecture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Year- 2nd  Lecture</dc:title>
  <dc:creator>Maher</dc:creator>
  <cp:lastModifiedBy>Maher</cp:lastModifiedBy>
  <cp:revision>2</cp:revision>
  <dcterms:created xsi:type="dcterms:W3CDTF">2026-03-30T23:14:14Z</dcterms:created>
  <dcterms:modified xsi:type="dcterms:W3CDTF">2026-03-30T23:28:32Z</dcterms:modified>
</cp:coreProperties>
</file>