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79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46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6363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546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40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377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04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76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01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995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33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C3C81F-BE44-444A-B841-D13005D47F29}" type="datetimeFigureOut">
              <a:rPr lang="en-US" smtClean="0"/>
              <a:t>3/31/2026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C188A-1551-4B36-9A60-63942B422C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75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Year- 3</a:t>
            </a:r>
            <a:r>
              <a:rPr lang="en-US" baseline="30000" dirty="0" smtClean="0"/>
              <a:t>rd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133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2833258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3950"/>
            <a:ext cx="12192000" cy="6901950"/>
          </a:xfrm>
        </p:spPr>
      </p:pic>
    </p:spTree>
    <p:extLst>
      <p:ext uri="{BB962C8B-B14F-4D97-AF65-F5344CB8AC3E}">
        <p14:creationId xmlns:p14="http://schemas.microsoft.com/office/powerpoint/2010/main" val="1763224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1st Year- 3rd  Lecture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Year- 3rd  Lecture</dc:title>
  <dc:creator>Maher</dc:creator>
  <cp:lastModifiedBy>Maher</cp:lastModifiedBy>
  <cp:revision>2</cp:revision>
  <dcterms:created xsi:type="dcterms:W3CDTF">2026-03-30T23:14:22Z</dcterms:created>
  <dcterms:modified xsi:type="dcterms:W3CDTF">2026-03-30T23:31:38Z</dcterms:modified>
</cp:coreProperties>
</file>